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05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83EC91-2DDF-4BA5-88AE-B648DE98B5C8}" type="datetimeFigureOut">
              <a:rPr lang="en-US" smtClean="0"/>
              <a:t>4/9/2008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F48B30-8DDB-4028-869F-5C99BF7C4EA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F48B30-8DDB-4028-869F-5C99BF7C4EA1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F48B30-8DDB-4028-869F-5C99BF7C4EA1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F48B30-8DDB-4028-869F-5C99BF7C4EA1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F48B30-8DDB-4028-869F-5C99BF7C4EA1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dirty="0" smtClean="0"/>
              <a:t>Click to edit Master subtitle style</a:t>
            </a:r>
            <a:endParaRPr kumimoji="0"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4564C480-52E0-4285-9293-361A59265226}" type="datetimeFigureOut">
              <a:rPr lang="en-US" smtClean="0"/>
              <a:t>4/9/2008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56316BA3-0BA3-481A-98FA-48EA4CE4DE53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 build="p">
        <p:tmplLst>
          <p:tmpl lvl="1">
            <p:tnLst>
              <p:par>
                <p:cTn presetID="2" presetClass="entr" presetSubtype="4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564C480-52E0-4285-9293-361A59265226}" type="datetimeFigureOut">
              <a:rPr lang="en-US" smtClean="0"/>
              <a:t>4/9/2008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6316BA3-0BA3-481A-98FA-48EA4CE4DE5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564C480-52E0-4285-9293-361A59265226}" type="datetimeFigureOut">
              <a:rPr lang="en-US" smtClean="0"/>
              <a:t>4/9/2008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6316BA3-0BA3-481A-98FA-48EA4CE4DE5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564C480-52E0-4285-9293-361A59265226}" type="datetimeFigureOut">
              <a:rPr lang="en-US" smtClean="0"/>
              <a:t>4/9/2008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6316BA3-0BA3-481A-98FA-48EA4CE4DE5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>
        <p:tmplLst>
          <p:tmpl lvl="1">
            <p:tnLst>
              <p:par>
                <p:cTn presetID="2" presetClass="entr" presetSubtype="4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2" presetClass="entr" presetSubtype="4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2" presetClass="entr" presetSubtype="4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2" presetClass="entr" presetSubtype="4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2" presetClass="entr" presetSubtype="4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4564C480-52E0-4285-9293-361A59265226}" type="datetimeFigureOut">
              <a:rPr lang="en-US" smtClean="0"/>
              <a:t>4/9/2008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56316BA3-0BA3-481A-98FA-48EA4CE4DE53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564C480-52E0-4285-9293-361A59265226}" type="datetimeFigureOut">
              <a:rPr lang="en-US" smtClean="0"/>
              <a:t>4/9/2008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56316BA3-0BA3-481A-98FA-48EA4CE4DE53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564C480-52E0-4285-9293-361A59265226}" type="datetimeFigureOut">
              <a:rPr lang="en-US" smtClean="0"/>
              <a:t>4/9/2008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56316BA3-0BA3-481A-98FA-48EA4CE4DE5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564C480-52E0-4285-9293-361A59265226}" type="datetimeFigureOut">
              <a:rPr lang="en-US" smtClean="0"/>
              <a:t>4/9/2008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6316BA3-0BA3-481A-98FA-48EA4CE4DE5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564C480-52E0-4285-9293-361A59265226}" type="datetimeFigureOut">
              <a:rPr lang="en-US" smtClean="0"/>
              <a:t>4/9/2008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6316BA3-0BA3-481A-98FA-48EA4CE4DE5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4564C480-52E0-4285-9293-361A59265226}" type="datetimeFigureOut">
              <a:rPr lang="en-US" smtClean="0"/>
              <a:t>4/9/2008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56316BA3-0BA3-481A-98FA-48EA4CE4DE53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4564C480-52E0-4285-9293-361A59265226}" type="datetimeFigureOut">
              <a:rPr lang="en-US" smtClean="0"/>
              <a:t>4/9/2008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56316BA3-0BA3-481A-98FA-48EA4CE4DE53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4564C480-52E0-4285-9293-361A59265226}" type="datetimeFigureOut">
              <a:rPr lang="en-US" smtClean="0"/>
              <a:t>4/9/2008</a:t>
            </a:fld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56316BA3-0BA3-481A-98FA-48EA4CE4DE53}" type="slidenum">
              <a:rPr lang="en-US" smtClean="0"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Proving theorems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April 9, 2008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Two column proofs require…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dirty="0" smtClean="0"/>
              <a:t>1. A diagram that illustrates the given information</a:t>
            </a:r>
          </a:p>
          <a:p>
            <a:pPr>
              <a:buNone/>
            </a:pPr>
            <a:r>
              <a:rPr lang="en-US" dirty="0" smtClean="0"/>
              <a:t>2. A list, in terms of the figure, of what is given</a:t>
            </a:r>
          </a:p>
          <a:p>
            <a:pPr>
              <a:buNone/>
            </a:pPr>
            <a:r>
              <a:rPr lang="en-US" dirty="0" smtClean="0"/>
              <a:t>3. A list, in terms of the figure, of what you are to prove</a:t>
            </a:r>
          </a:p>
          <a:p>
            <a:pPr>
              <a:buNone/>
            </a:pPr>
            <a:r>
              <a:rPr lang="en-US" dirty="0" smtClean="0"/>
              <a:t>4. A series of statements that lead from the given information to the statement that is to </a:t>
            </a:r>
            <a:r>
              <a:rPr lang="en-US" dirty="0" smtClean="0"/>
              <a:t>be proved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5. A series of reasons that justify each of the statements.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Things to avoid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When drawing the diagram, be careful to avoid special cases that might be misleading.</a:t>
            </a:r>
          </a:p>
          <a:p>
            <a:r>
              <a:rPr lang="en-US" dirty="0" smtClean="0"/>
              <a:t>For example, don't </a:t>
            </a:r>
            <a:r>
              <a:rPr lang="en-US" dirty="0" smtClean="0"/>
              <a:t>draw a right angle if the theorem </a:t>
            </a:r>
            <a:r>
              <a:rPr lang="en-US" dirty="0" smtClean="0"/>
              <a:t>mentions </a:t>
            </a:r>
            <a:r>
              <a:rPr lang="en-US" dirty="0" smtClean="0"/>
              <a:t>an angle</a:t>
            </a:r>
            <a:r>
              <a:rPr lang="en-US" dirty="0" smtClean="0"/>
              <a:t>.</a:t>
            </a:r>
          </a:p>
          <a:p>
            <a:r>
              <a:rPr lang="en-US" dirty="0" smtClean="0"/>
              <a:t>Don’t assume anything that is not shown to be true!</a:t>
            </a:r>
          </a:p>
          <a:p>
            <a:endParaRPr lang="en-US" dirty="0"/>
          </a:p>
        </p:txBody>
      </p:sp>
      <p:sp>
        <p:nvSpPr>
          <p:cNvPr id="4" name="SMARTPenAnnotation318"/>
          <p:cNvSpPr/>
          <p:nvPr/>
        </p:nvSpPr>
        <p:spPr>
          <a:xfrm>
            <a:off x="6332220" y="4812029"/>
            <a:ext cx="102870" cy="1451611"/>
          </a:xfrm>
          <a:custGeom>
            <a:avLst/>
            <a:gdLst/>
            <a:ahLst/>
            <a:cxnLst/>
            <a:rect l="0" t="0" r="0" b="0"/>
            <a:pathLst>
              <a:path w="102870" h="1451611">
                <a:moveTo>
                  <a:pt x="0" y="1451610"/>
                </a:moveTo>
                <a:lnTo>
                  <a:pt x="0" y="1445543"/>
                </a:lnTo>
                <a:lnTo>
                  <a:pt x="1270" y="1438675"/>
                </a:lnTo>
                <a:lnTo>
                  <a:pt x="6067" y="1417498"/>
                </a:lnTo>
                <a:lnTo>
                  <a:pt x="9046" y="1397926"/>
                </a:lnTo>
                <a:lnTo>
                  <a:pt x="11290" y="1357233"/>
                </a:lnTo>
                <a:lnTo>
                  <a:pt x="11417" y="1288145"/>
                </a:lnTo>
                <a:lnTo>
                  <a:pt x="10151" y="1277863"/>
                </a:lnTo>
                <a:lnTo>
                  <a:pt x="8037" y="1267199"/>
                </a:lnTo>
                <a:lnTo>
                  <a:pt x="5358" y="1256279"/>
                </a:lnTo>
                <a:lnTo>
                  <a:pt x="4842" y="1246460"/>
                </a:lnTo>
                <a:lnTo>
                  <a:pt x="7655" y="1228775"/>
                </a:lnTo>
                <a:lnTo>
                  <a:pt x="10311" y="1210608"/>
                </a:lnTo>
                <a:lnTo>
                  <a:pt x="7546" y="1198025"/>
                </a:lnTo>
                <a:lnTo>
                  <a:pt x="5030" y="1191113"/>
                </a:lnTo>
                <a:lnTo>
                  <a:pt x="4623" y="1183965"/>
                </a:lnTo>
                <a:lnTo>
                  <a:pt x="7558" y="1169250"/>
                </a:lnTo>
                <a:lnTo>
                  <a:pt x="10283" y="1152754"/>
                </a:lnTo>
                <a:lnTo>
                  <a:pt x="11203" y="1108427"/>
                </a:lnTo>
                <a:lnTo>
                  <a:pt x="11421" y="897282"/>
                </a:lnTo>
                <a:lnTo>
                  <a:pt x="12693" y="868698"/>
                </a:lnTo>
                <a:lnTo>
                  <a:pt x="14812" y="842022"/>
                </a:lnTo>
                <a:lnTo>
                  <a:pt x="19283" y="797142"/>
                </a:lnTo>
                <a:lnTo>
                  <a:pt x="21800" y="757596"/>
                </a:lnTo>
                <a:lnTo>
                  <a:pt x="22545" y="725982"/>
                </a:lnTo>
                <a:lnTo>
                  <a:pt x="22818" y="642158"/>
                </a:lnTo>
                <a:lnTo>
                  <a:pt x="24102" y="627495"/>
                </a:lnTo>
                <a:lnTo>
                  <a:pt x="26227" y="615180"/>
                </a:lnTo>
                <a:lnTo>
                  <a:pt x="28915" y="604430"/>
                </a:lnTo>
                <a:lnTo>
                  <a:pt x="31977" y="582024"/>
                </a:lnTo>
                <a:lnTo>
                  <a:pt x="38765" y="516487"/>
                </a:lnTo>
                <a:lnTo>
                  <a:pt x="42629" y="473813"/>
                </a:lnTo>
                <a:lnTo>
                  <a:pt x="45616" y="446804"/>
                </a:lnTo>
                <a:lnTo>
                  <a:pt x="48190" y="432490"/>
                </a:lnTo>
                <a:lnTo>
                  <a:pt x="51177" y="417866"/>
                </a:lnTo>
                <a:lnTo>
                  <a:pt x="53168" y="405578"/>
                </a:lnTo>
                <a:lnTo>
                  <a:pt x="55380" y="385150"/>
                </a:lnTo>
                <a:lnTo>
                  <a:pt x="65963" y="274459"/>
                </a:lnTo>
                <a:lnTo>
                  <a:pt x="68062" y="240763"/>
                </a:lnTo>
                <a:lnTo>
                  <a:pt x="69505" y="234169"/>
                </a:lnTo>
                <a:lnTo>
                  <a:pt x="71736" y="227233"/>
                </a:lnTo>
                <a:lnTo>
                  <a:pt x="74494" y="220069"/>
                </a:lnTo>
                <a:lnTo>
                  <a:pt x="77558" y="195175"/>
                </a:lnTo>
                <a:lnTo>
                  <a:pt x="80190" y="166755"/>
                </a:lnTo>
                <a:lnTo>
                  <a:pt x="82670" y="155620"/>
                </a:lnTo>
                <a:lnTo>
                  <a:pt x="85593" y="145657"/>
                </a:lnTo>
                <a:lnTo>
                  <a:pt x="87542" y="135205"/>
                </a:lnTo>
                <a:lnTo>
                  <a:pt x="90670" y="97827"/>
                </a:lnTo>
                <a:lnTo>
                  <a:pt x="92608" y="56251"/>
                </a:lnTo>
                <a:lnTo>
                  <a:pt x="94759" y="47661"/>
                </a:lnTo>
                <a:lnTo>
                  <a:pt x="102869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319"/>
          <p:cNvSpPr/>
          <p:nvPr/>
        </p:nvSpPr>
        <p:spPr>
          <a:xfrm>
            <a:off x="5463540" y="5514675"/>
            <a:ext cx="1885951" cy="51735"/>
          </a:xfrm>
          <a:custGeom>
            <a:avLst/>
            <a:gdLst/>
            <a:ahLst/>
            <a:cxnLst/>
            <a:rect l="0" t="0" r="0" b="0"/>
            <a:pathLst>
              <a:path w="1885951" h="51735">
                <a:moveTo>
                  <a:pt x="0" y="51734"/>
                </a:moveTo>
                <a:lnTo>
                  <a:pt x="12135" y="45667"/>
                </a:lnTo>
                <a:lnTo>
                  <a:pt x="16980" y="43879"/>
                </a:lnTo>
                <a:lnTo>
                  <a:pt x="21480" y="42688"/>
                </a:lnTo>
                <a:lnTo>
                  <a:pt x="38757" y="41364"/>
                </a:lnTo>
                <a:lnTo>
                  <a:pt x="132181" y="40366"/>
                </a:lnTo>
                <a:lnTo>
                  <a:pt x="184426" y="39037"/>
                </a:lnTo>
                <a:lnTo>
                  <a:pt x="192801" y="36919"/>
                </a:lnTo>
                <a:lnTo>
                  <a:pt x="200923" y="34238"/>
                </a:lnTo>
                <a:lnTo>
                  <a:pt x="207609" y="32450"/>
                </a:lnTo>
                <a:lnTo>
                  <a:pt x="213335" y="31258"/>
                </a:lnTo>
                <a:lnTo>
                  <a:pt x="229436" y="29934"/>
                </a:lnTo>
                <a:lnTo>
                  <a:pt x="284927" y="29084"/>
                </a:lnTo>
                <a:lnTo>
                  <a:pt x="526587" y="28875"/>
                </a:lnTo>
                <a:lnTo>
                  <a:pt x="545368" y="27604"/>
                </a:lnTo>
                <a:lnTo>
                  <a:pt x="565508" y="25488"/>
                </a:lnTo>
                <a:lnTo>
                  <a:pt x="613287" y="19749"/>
                </a:lnTo>
                <a:lnTo>
                  <a:pt x="676855" y="12965"/>
                </a:lnTo>
                <a:lnTo>
                  <a:pt x="702697" y="10648"/>
                </a:lnTo>
                <a:lnTo>
                  <a:pt x="723734" y="9104"/>
                </a:lnTo>
                <a:lnTo>
                  <a:pt x="755999" y="7388"/>
                </a:lnTo>
                <a:lnTo>
                  <a:pt x="805925" y="6195"/>
                </a:lnTo>
                <a:lnTo>
                  <a:pt x="820493" y="4865"/>
                </a:lnTo>
                <a:lnTo>
                  <a:pt x="860387" y="0"/>
                </a:lnTo>
                <a:lnTo>
                  <a:pt x="907750" y="378"/>
                </a:lnTo>
                <a:lnTo>
                  <a:pt x="932827" y="2257"/>
                </a:lnTo>
                <a:lnTo>
                  <a:pt x="963514" y="3509"/>
                </a:lnTo>
                <a:lnTo>
                  <a:pt x="1034865" y="4901"/>
                </a:lnTo>
                <a:lnTo>
                  <a:pt x="1064559" y="6542"/>
                </a:lnTo>
                <a:lnTo>
                  <a:pt x="1089437" y="8906"/>
                </a:lnTo>
                <a:lnTo>
                  <a:pt x="1111101" y="11752"/>
                </a:lnTo>
                <a:lnTo>
                  <a:pt x="1128084" y="13649"/>
                </a:lnTo>
                <a:lnTo>
                  <a:pt x="1141945" y="14914"/>
                </a:lnTo>
                <a:lnTo>
                  <a:pt x="1164121" y="16320"/>
                </a:lnTo>
                <a:lnTo>
                  <a:pt x="1207396" y="17111"/>
                </a:lnTo>
                <a:lnTo>
                  <a:pt x="1400823" y="17400"/>
                </a:lnTo>
                <a:lnTo>
                  <a:pt x="1436802" y="16145"/>
                </a:lnTo>
                <a:lnTo>
                  <a:pt x="1472218" y="14038"/>
                </a:lnTo>
                <a:lnTo>
                  <a:pt x="1507258" y="11364"/>
                </a:lnTo>
                <a:lnTo>
                  <a:pt x="1547128" y="9581"/>
                </a:lnTo>
                <a:lnTo>
                  <a:pt x="1669424" y="7071"/>
                </a:lnTo>
                <a:lnTo>
                  <a:pt x="1854293" y="6018"/>
                </a:lnTo>
                <a:lnTo>
                  <a:pt x="1858496" y="7287"/>
                </a:lnTo>
                <a:lnTo>
                  <a:pt x="1862567" y="9403"/>
                </a:lnTo>
                <a:lnTo>
                  <a:pt x="1866551" y="12083"/>
                </a:lnTo>
                <a:lnTo>
                  <a:pt x="1870478" y="13870"/>
                </a:lnTo>
                <a:lnTo>
                  <a:pt x="1874364" y="15062"/>
                </a:lnTo>
                <a:lnTo>
                  <a:pt x="1885950" y="1744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320"/>
          <p:cNvSpPr/>
          <p:nvPr/>
        </p:nvSpPr>
        <p:spPr>
          <a:xfrm>
            <a:off x="5086907" y="5545138"/>
            <a:ext cx="319484" cy="238428"/>
          </a:xfrm>
          <a:custGeom>
            <a:avLst/>
            <a:gdLst/>
            <a:ahLst/>
            <a:cxnLst/>
            <a:rect l="0" t="0" r="0" b="0"/>
            <a:pathLst>
              <a:path w="319484" h="238428">
                <a:moveTo>
                  <a:pt x="216613" y="9841"/>
                </a:moveTo>
                <a:lnTo>
                  <a:pt x="162272" y="9841"/>
                </a:lnTo>
                <a:lnTo>
                  <a:pt x="157325" y="6455"/>
                </a:lnTo>
                <a:lnTo>
                  <a:pt x="154227" y="3774"/>
                </a:lnTo>
                <a:lnTo>
                  <a:pt x="150892" y="1986"/>
                </a:lnTo>
                <a:lnTo>
                  <a:pt x="143800" y="0"/>
                </a:lnTo>
                <a:lnTo>
                  <a:pt x="137591" y="740"/>
                </a:lnTo>
                <a:lnTo>
                  <a:pt x="129642" y="2504"/>
                </a:lnTo>
                <a:lnTo>
                  <a:pt x="120532" y="4950"/>
                </a:lnTo>
                <a:lnTo>
                  <a:pt x="113189" y="6580"/>
                </a:lnTo>
                <a:lnTo>
                  <a:pt x="107024" y="7668"/>
                </a:lnTo>
                <a:lnTo>
                  <a:pt x="101643" y="8392"/>
                </a:lnTo>
                <a:lnTo>
                  <a:pt x="96786" y="10145"/>
                </a:lnTo>
                <a:lnTo>
                  <a:pt x="88003" y="15480"/>
                </a:lnTo>
                <a:lnTo>
                  <a:pt x="82613" y="18680"/>
                </a:lnTo>
                <a:lnTo>
                  <a:pt x="76480" y="22084"/>
                </a:lnTo>
                <a:lnTo>
                  <a:pt x="69850" y="25623"/>
                </a:lnTo>
                <a:lnTo>
                  <a:pt x="64161" y="29253"/>
                </a:lnTo>
                <a:lnTo>
                  <a:pt x="54453" y="36672"/>
                </a:lnTo>
                <a:lnTo>
                  <a:pt x="51356" y="40429"/>
                </a:lnTo>
                <a:lnTo>
                  <a:pt x="49292" y="44203"/>
                </a:lnTo>
                <a:lnTo>
                  <a:pt x="47916" y="47989"/>
                </a:lnTo>
                <a:lnTo>
                  <a:pt x="45728" y="51783"/>
                </a:lnTo>
                <a:lnTo>
                  <a:pt x="43000" y="55583"/>
                </a:lnTo>
                <a:lnTo>
                  <a:pt x="39910" y="59385"/>
                </a:lnTo>
                <a:lnTo>
                  <a:pt x="37851" y="63190"/>
                </a:lnTo>
                <a:lnTo>
                  <a:pt x="36478" y="66998"/>
                </a:lnTo>
                <a:lnTo>
                  <a:pt x="35563" y="70806"/>
                </a:lnTo>
                <a:lnTo>
                  <a:pt x="32413" y="75884"/>
                </a:lnTo>
                <a:lnTo>
                  <a:pt x="27773" y="81810"/>
                </a:lnTo>
                <a:lnTo>
                  <a:pt x="22140" y="88300"/>
                </a:lnTo>
                <a:lnTo>
                  <a:pt x="18384" y="95167"/>
                </a:lnTo>
                <a:lnTo>
                  <a:pt x="15880" y="102285"/>
                </a:lnTo>
                <a:lnTo>
                  <a:pt x="11828" y="119508"/>
                </a:lnTo>
                <a:lnTo>
                  <a:pt x="5794" y="144095"/>
                </a:lnTo>
                <a:lnTo>
                  <a:pt x="3677" y="155224"/>
                </a:lnTo>
                <a:lnTo>
                  <a:pt x="2266" y="165183"/>
                </a:lnTo>
                <a:lnTo>
                  <a:pt x="0" y="187282"/>
                </a:lnTo>
                <a:lnTo>
                  <a:pt x="1084" y="190365"/>
                </a:lnTo>
                <a:lnTo>
                  <a:pt x="5675" y="197178"/>
                </a:lnTo>
                <a:lnTo>
                  <a:pt x="8562" y="204439"/>
                </a:lnTo>
                <a:lnTo>
                  <a:pt x="9333" y="208153"/>
                </a:lnTo>
                <a:lnTo>
                  <a:pt x="11116" y="211899"/>
                </a:lnTo>
                <a:lnTo>
                  <a:pt x="13575" y="215666"/>
                </a:lnTo>
                <a:lnTo>
                  <a:pt x="16484" y="219448"/>
                </a:lnTo>
                <a:lnTo>
                  <a:pt x="19694" y="221969"/>
                </a:lnTo>
                <a:lnTo>
                  <a:pt x="23103" y="223650"/>
                </a:lnTo>
                <a:lnTo>
                  <a:pt x="30279" y="225517"/>
                </a:lnTo>
                <a:lnTo>
                  <a:pt x="37701" y="226348"/>
                </a:lnTo>
                <a:lnTo>
                  <a:pt x="45233" y="226716"/>
                </a:lnTo>
                <a:lnTo>
                  <a:pt x="49019" y="226815"/>
                </a:lnTo>
                <a:lnTo>
                  <a:pt x="51544" y="225610"/>
                </a:lnTo>
                <a:lnTo>
                  <a:pt x="53227" y="223537"/>
                </a:lnTo>
                <a:lnTo>
                  <a:pt x="54349" y="220886"/>
                </a:lnTo>
                <a:lnTo>
                  <a:pt x="58907" y="215308"/>
                </a:lnTo>
                <a:lnTo>
                  <a:pt x="65755" y="207779"/>
                </a:lnTo>
                <a:lnTo>
                  <a:pt x="74131" y="198950"/>
                </a:lnTo>
                <a:lnTo>
                  <a:pt x="79715" y="191794"/>
                </a:lnTo>
                <a:lnTo>
                  <a:pt x="83437" y="185753"/>
                </a:lnTo>
                <a:lnTo>
                  <a:pt x="85919" y="180456"/>
                </a:lnTo>
                <a:lnTo>
                  <a:pt x="90114" y="174384"/>
                </a:lnTo>
                <a:lnTo>
                  <a:pt x="95450" y="167797"/>
                </a:lnTo>
                <a:lnTo>
                  <a:pt x="101548" y="160865"/>
                </a:lnTo>
                <a:lnTo>
                  <a:pt x="105613" y="154974"/>
                </a:lnTo>
                <a:lnTo>
                  <a:pt x="108323" y="149777"/>
                </a:lnTo>
                <a:lnTo>
                  <a:pt x="110130" y="145041"/>
                </a:lnTo>
                <a:lnTo>
                  <a:pt x="123267" y="106880"/>
                </a:lnTo>
                <a:lnTo>
                  <a:pt x="127712" y="100383"/>
                </a:lnTo>
                <a:lnTo>
                  <a:pt x="130676" y="96872"/>
                </a:lnTo>
                <a:lnTo>
                  <a:pt x="132651" y="93262"/>
                </a:lnTo>
                <a:lnTo>
                  <a:pt x="134846" y="85864"/>
                </a:lnTo>
                <a:lnTo>
                  <a:pt x="136702" y="82113"/>
                </a:lnTo>
                <a:lnTo>
                  <a:pt x="139209" y="78343"/>
                </a:lnTo>
                <a:lnTo>
                  <a:pt x="142150" y="74559"/>
                </a:lnTo>
                <a:lnTo>
                  <a:pt x="144111" y="69497"/>
                </a:lnTo>
                <a:lnTo>
                  <a:pt x="145418" y="63581"/>
                </a:lnTo>
                <a:lnTo>
                  <a:pt x="146289" y="57098"/>
                </a:lnTo>
                <a:lnTo>
                  <a:pt x="148141" y="51506"/>
                </a:lnTo>
                <a:lnTo>
                  <a:pt x="150645" y="46508"/>
                </a:lnTo>
                <a:lnTo>
                  <a:pt x="153584" y="41906"/>
                </a:lnTo>
                <a:lnTo>
                  <a:pt x="155543" y="37568"/>
                </a:lnTo>
                <a:lnTo>
                  <a:pt x="156850" y="33405"/>
                </a:lnTo>
                <a:lnTo>
                  <a:pt x="159417" y="21482"/>
                </a:lnTo>
                <a:lnTo>
                  <a:pt x="159463" y="181957"/>
                </a:lnTo>
                <a:lnTo>
                  <a:pt x="160733" y="188085"/>
                </a:lnTo>
                <a:lnTo>
                  <a:pt x="162849" y="194711"/>
                </a:lnTo>
                <a:lnTo>
                  <a:pt x="165530" y="201668"/>
                </a:lnTo>
                <a:lnTo>
                  <a:pt x="168588" y="207576"/>
                </a:lnTo>
                <a:lnTo>
                  <a:pt x="171896" y="212784"/>
                </a:lnTo>
                <a:lnTo>
                  <a:pt x="175371" y="217526"/>
                </a:lnTo>
                <a:lnTo>
                  <a:pt x="178959" y="220688"/>
                </a:lnTo>
                <a:lnTo>
                  <a:pt x="182620" y="222796"/>
                </a:lnTo>
                <a:lnTo>
                  <a:pt x="186330" y="224201"/>
                </a:lnTo>
                <a:lnTo>
                  <a:pt x="188805" y="226408"/>
                </a:lnTo>
                <a:lnTo>
                  <a:pt x="190454" y="229149"/>
                </a:lnTo>
                <a:lnTo>
                  <a:pt x="191554" y="232246"/>
                </a:lnTo>
                <a:lnTo>
                  <a:pt x="193557" y="234311"/>
                </a:lnTo>
                <a:lnTo>
                  <a:pt x="196162" y="235688"/>
                </a:lnTo>
                <a:lnTo>
                  <a:pt x="203401" y="237898"/>
                </a:lnTo>
                <a:lnTo>
                  <a:pt x="210722" y="238280"/>
                </a:lnTo>
                <a:lnTo>
                  <a:pt x="235778" y="238427"/>
                </a:lnTo>
                <a:lnTo>
                  <a:pt x="238279" y="237162"/>
                </a:lnTo>
                <a:lnTo>
                  <a:pt x="247868" y="230584"/>
                </a:lnTo>
                <a:lnTo>
                  <a:pt x="255057" y="228599"/>
                </a:lnTo>
                <a:lnTo>
                  <a:pt x="262486" y="224330"/>
                </a:lnTo>
                <a:lnTo>
                  <a:pt x="271290" y="218200"/>
                </a:lnTo>
                <a:lnTo>
                  <a:pt x="277195" y="214787"/>
                </a:lnTo>
                <a:lnTo>
                  <a:pt x="283670" y="211242"/>
                </a:lnTo>
                <a:lnTo>
                  <a:pt x="289258" y="207608"/>
                </a:lnTo>
                <a:lnTo>
                  <a:pt x="298853" y="200184"/>
                </a:lnTo>
                <a:lnTo>
                  <a:pt x="301919" y="196427"/>
                </a:lnTo>
                <a:lnTo>
                  <a:pt x="303964" y="192652"/>
                </a:lnTo>
                <a:lnTo>
                  <a:pt x="305327" y="188865"/>
                </a:lnTo>
                <a:lnTo>
                  <a:pt x="307505" y="185070"/>
                </a:lnTo>
                <a:lnTo>
                  <a:pt x="310228" y="181271"/>
                </a:lnTo>
                <a:lnTo>
                  <a:pt x="319483" y="16986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321"/>
          <p:cNvSpPr/>
          <p:nvPr/>
        </p:nvSpPr>
        <p:spPr>
          <a:xfrm>
            <a:off x="6560819" y="4652009"/>
            <a:ext cx="193560" cy="308611"/>
          </a:xfrm>
          <a:custGeom>
            <a:avLst/>
            <a:gdLst/>
            <a:ahLst/>
            <a:cxnLst/>
            <a:rect l="0" t="0" r="0" b="0"/>
            <a:pathLst>
              <a:path w="193560" h="308611">
                <a:moveTo>
                  <a:pt x="0" y="0"/>
                </a:moveTo>
                <a:lnTo>
                  <a:pt x="0" y="26868"/>
                </a:lnTo>
                <a:lnTo>
                  <a:pt x="1271" y="30612"/>
                </a:lnTo>
                <a:lnTo>
                  <a:pt x="6069" y="38159"/>
                </a:lnTo>
                <a:lnTo>
                  <a:pt x="9048" y="45746"/>
                </a:lnTo>
                <a:lnTo>
                  <a:pt x="10372" y="53352"/>
                </a:lnTo>
                <a:lnTo>
                  <a:pt x="10959" y="60966"/>
                </a:lnTo>
                <a:lnTo>
                  <a:pt x="11221" y="75356"/>
                </a:lnTo>
                <a:lnTo>
                  <a:pt x="11389" y="109571"/>
                </a:lnTo>
                <a:lnTo>
                  <a:pt x="12673" y="121307"/>
                </a:lnTo>
                <a:lnTo>
                  <a:pt x="14799" y="135482"/>
                </a:lnTo>
                <a:lnTo>
                  <a:pt x="17486" y="151281"/>
                </a:lnTo>
                <a:lnTo>
                  <a:pt x="19277" y="164354"/>
                </a:lnTo>
                <a:lnTo>
                  <a:pt x="20472" y="175610"/>
                </a:lnTo>
                <a:lnTo>
                  <a:pt x="21799" y="193619"/>
                </a:lnTo>
                <a:lnTo>
                  <a:pt x="22389" y="205856"/>
                </a:lnTo>
                <a:lnTo>
                  <a:pt x="22652" y="215529"/>
                </a:lnTo>
                <a:lnTo>
                  <a:pt x="22833" y="243859"/>
                </a:lnTo>
                <a:lnTo>
                  <a:pt x="22860" y="279676"/>
                </a:lnTo>
                <a:lnTo>
                  <a:pt x="24131" y="277890"/>
                </a:lnTo>
                <a:lnTo>
                  <a:pt x="26247" y="272891"/>
                </a:lnTo>
                <a:lnTo>
                  <a:pt x="28929" y="265747"/>
                </a:lnTo>
                <a:lnTo>
                  <a:pt x="30716" y="259715"/>
                </a:lnTo>
                <a:lnTo>
                  <a:pt x="31908" y="254424"/>
                </a:lnTo>
                <a:lnTo>
                  <a:pt x="32702" y="249625"/>
                </a:lnTo>
                <a:lnTo>
                  <a:pt x="35772" y="241347"/>
                </a:lnTo>
                <a:lnTo>
                  <a:pt x="40357" y="230748"/>
                </a:lnTo>
                <a:lnTo>
                  <a:pt x="45956" y="218603"/>
                </a:lnTo>
                <a:lnTo>
                  <a:pt x="50957" y="209235"/>
                </a:lnTo>
                <a:lnTo>
                  <a:pt x="55561" y="201720"/>
                </a:lnTo>
                <a:lnTo>
                  <a:pt x="59901" y="195440"/>
                </a:lnTo>
                <a:lnTo>
                  <a:pt x="64064" y="189984"/>
                </a:lnTo>
                <a:lnTo>
                  <a:pt x="68109" y="185076"/>
                </a:lnTo>
                <a:lnTo>
                  <a:pt x="72077" y="180534"/>
                </a:lnTo>
                <a:lnTo>
                  <a:pt x="75992" y="176236"/>
                </a:lnTo>
                <a:lnTo>
                  <a:pt x="83728" y="168074"/>
                </a:lnTo>
                <a:lnTo>
                  <a:pt x="87568" y="165389"/>
                </a:lnTo>
                <a:lnTo>
                  <a:pt x="91399" y="163600"/>
                </a:lnTo>
                <a:lnTo>
                  <a:pt x="95223" y="162407"/>
                </a:lnTo>
                <a:lnTo>
                  <a:pt x="97773" y="160341"/>
                </a:lnTo>
                <a:lnTo>
                  <a:pt x="99472" y="157695"/>
                </a:lnTo>
                <a:lnTo>
                  <a:pt x="100605" y="154660"/>
                </a:lnTo>
                <a:lnTo>
                  <a:pt x="102630" y="152637"/>
                </a:lnTo>
                <a:lnTo>
                  <a:pt x="105250" y="151288"/>
                </a:lnTo>
                <a:lnTo>
                  <a:pt x="108266" y="150389"/>
                </a:lnTo>
                <a:lnTo>
                  <a:pt x="111548" y="149789"/>
                </a:lnTo>
                <a:lnTo>
                  <a:pt x="115006" y="149390"/>
                </a:lnTo>
                <a:lnTo>
                  <a:pt x="118581" y="149123"/>
                </a:lnTo>
                <a:lnTo>
                  <a:pt x="122234" y="148946"/>
                </a:lnTo>
                <a:lnTo>
                  <a:pt x="129680" y="148748"/>
                </a:lnTo>
                <a:lnTo>
                  <a:pt x="135983" y="149966"/>
                </a:lnTo>
                <a:lnTo>
                  <a:pt x="143996" y="152047"/>
                </a:lnTo>
                <a:lnTo>
                  <a:pt x="153147" y="154705"/>
                </a:lnTo>
                <a:lnTo>
                  <a:pt x="160518" y="157747"/>
                </a:lnTo>
                <a:lnTo>
                  <a:pt x="166702" y="161045"/>
                </a:lnTo>
                <a:lnTo>
                  <a:pt x="172095" y="164514"/>
                </a:lnTo>
                <a:lnTo>
                  <a:pt x="176961" y="169366"/>
                </a:lnTo>
                <a:lnTo>
                  <a:pt x="181474" y="175140"/>
                </a:lnTo>
                <a:lnTo>
                  <a:pt x="185752" y="181530"/>
                </a:lnTo>
                <a:lnTo>
                  <a:pt x="188605" y="187061"/>
                </a:lnTo>
                <a:lnTo>
                  <a:pt x="191775" y="196591"/>
                </a:lnTo>
                <a:lnTo>
                  <a:pt x="192620" y="202181"/>
                </a:lnTo>
                <a:lnTo>
                  <a:pt x="193184" y="208448"/>
                </a:lnTo>
                <a:lnTo>
                  <a:pt x="193559" y="215165"/>
                </a:lnTo>
                <a:lnTo>
                  <a:pt x="192540" y="220914"/>
                </a:lnTo>
                <a:lnTo>
                  <a:pt x="190590" y="226016"/>
                </a:lnTo>
                <a:lnTo>
                  <a:pt x="188020" y="230687"/>
                </a:lnTo>
                <a:lnTo>
                  <a:pt x="178335" y="249398"/>
                </a:lnTo>
                <a:lnTo>
                  <a:pt x="174770" y="255165"/>
                </a:lnTo>
                <a:lnTo>
                  <a:pt x="171124" y="260280"/>
                </a:lnTo>
                <a:lnTo>
                  <a:pt x="167423" y="264960"/>
                </a:lnTo>
                <a:lnTo>
                  <a:pt x="163685" y="269351"/>
                </a:lnTo>
                <a:lnTo>
                  <a:pt x="159924" y="273547"/>
                </a:lnTo>
                <a:lnTo>
                  <a:pt x="152358" y="281597"/>
                </a:lnTo>
                <a:lnTo>
                  <a:pt x="144761" y="289408"/>
                </a:lnTo>
                <a:lnTo>
                  <a:pt x="138417" y="293268"/>
                </a:lnTo>
                <a:lnTo>
                  <a:pt x="130379" y="297113"/>
                </a:lnTo>
                <a:lnTo>
                  <a:pt x="108304" y="306339"/>
                </a:lnTo>
                <a:lnTo>
                  <a:pt x="102683" y="307096"/>
                </a:lnTo>
                <a:lnTo>
                  <a:pt x="95125" y="307601"/>
                </a:lnTo>
                <a:lnTo>
                  <a:pt x="73059" y="308311"/>
                </a:lnTo>
                <a:lnTo>
                  <a:pt x="55091" y="308522"/>
                </a:lnTo>
                <a:lnTo>
                  <a:pt x="22861" y="30861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322"/>
          <p:cNvSpPr/>
          <p:nvPr/>
        </p:nvSpPr>
        <p:spPr>
          <a:xfrm>
            <a:off x="6435135" y="5326850"/>
            <a:ext cx="182835" cy="113215"/>
          </a:xfrm>
          <a:custGeom>
            <a:avLst/>
            <a:gdLst/>
            <a:ahLst/>
            <a:cxnLst/>
            <a:rect l="0" t="0" r="0" b="0"/>
            <a:pathLst>
              <a:path w="182835" h="113215">
                <a:moveTo>
                  <a:pt x="102824" y="10959"/>
                </a:moveTo>
                <a:lnTo>
                  <a:pt x="83142" y="1118"/>
                </a:lnTo>
                <a:lnTo>
                  <a:pt x="77990" y="236"/>
                </a:lnTo>
                <a:lnTo>
                  <a:pt x="74838" y="0"/>
                </a:lnTo>
                <a:lnTo>
                  <a:pt x="72737" y="1113"/>
                </a:lnTo>
                <a:lnTo>
                  <a:pt x="71336" y="3125"/>
                </a:lnTo>
                <a:lnTo>
                  <a:pt x="70402" y="5737"/>
                </a:lnTo>
                <a:lnTo>
                  <a:pt x="68510" y="7477"/>
                </a:lnTo>
                <a:lnTo>
                  <a:pt x="65978" y="8638"/>
                </a:lnTo>
                <a:lnTo>
                  <a:pt x="63020" y="9412"/>
                </a:lnTo>
                <a:lnTo>
                  <a:pt x="59779" y="9928"/>
                </a:lnTo>
                <a:lnTo>
                  <a:pt x="56347" y="10272"/>
                </a:lnTo>
                <a:lnTo>
                  <a:pt x="52789" y="10501"/>
                </a:lnTo>
                <a:lnTo>
                  <a:pt x="50417" y="11924"/>
                </a:lnTo>
                <a:lnTo>
                  <a:pt x="48837" y="14142"/>
                </a:lnTo>
                <a:lnTo>
                  <a:pt x="47783" y="16891"/>
                </a:lnTo>
                <a:lnTo>
                  <a:pt x="45810" y="18724"/>
                </a:lnTo>
                <a:lnTo>
                  <a:pt x="43225" y="19946"/>
                </a:lnTo>
                <a:lnTo>
                  <a:pt x="40232" y="20760"/>
                </a:lnTo>
                <a:lnTo>
                  <a:pt x="38236" y="22573"/>
                </a:lnTo>
                <a:lnTo>
                  <a:pt x="36905" y="25052"/>
                </a:lnTo>
                <a:lnTo>
                  <a:pt x="36018" y="27975"/>
                </a:lnTo>
                <a:lnTo>
                  <a:pt x="34157" y="29923"/>
                </a:lnTo>
                <a:lnTo>
                  <a:pt x="31647" y="31222"/>
                </a:lnTo>
                <a:lnTo>
                  <a:pt x="28703" y="32088"/>
                </a:lnTo>
                <a:lnTo>
                  <a:pt x="26740" y="33935"/>
                </a:lnTo>
                <a:lnTo>
                  <a:pt x="25431" y="36436"/>
                </a:lnTo>
                <a:lnTo>
                  <a:pt x="24559" y="39374"/>
                </a:lnTo>
                <a:lnTo>
                  <a:pt x="22708" y="41333"/>
                </a:lnTo>
                <a:lnTo>
                  <a:pt x="20203" y="42638"/>
                </a:lnTo>
                <a:lnTo>
                  <a:pt x="17263" y="43509"/>
                </a:lnTo>
                <a:lnTo>
                  <a:pt x="15304" y="45359"/>
                </a:lnTo>
                <a:lnTo>
                  <a:pt x="13998" y="47863"/>
                </a:lnTo>
                <a:lnTo>
                  <a:pt x="13126" y="50801"/>
                </a:lnTo>
                <a:lnTo>
                  <a:pt x="11276" y="52761"/>
                </a:lnTo>
                <a:lnTo>
                  <a:pt x="8772" y="54067"/>
                </a:lnTo>
                <a:lnTo>
                  <a:pt x="5833" y="54938"/>
                </a:lnTo>
                <a:lnTo>
                  <a:pt x="3873" y="56788"/>
                </a:lnTo>
                <a:lnTo>
                  <a:pt x="2567" y="59292"/>
                </a:lnTo>
                <a:lnTo>
                  <a:pt x="471" y="66368"/>
                </a:lnTo>
                <a:lnTo>
                  <a:pt x="298" y="68218"/>
                </a:lnTo>
                <a:lnTo>
                  <a:pt x="184" y="70722"/>
                </a:lnTo>
                <a:lnTo>
                  <a:pt x="56" y="76891"/>
                </a:lnTo>
                <a:lnTo>
                  <a:pt x="0" y="83865"/>
                </a:lnTo>
                <a:lnTo>
                  <a:pt x="1255" y="86233"/>
                </a:lnTo>
                <a:lnTo>
                  <a:pt x="3362" y="87812"/>
                </a:lnTo>
                <a:lnTo>
                  <a:pt x="9800" y="90346"/>
                </a:lnTo>
                <a:lnTo>
                  <a:pt x="29118" y="96853"/>
                </a:lnTo>
                <a:lnTo>
                  <a:pt x="34637" y="99972"/>
                </a:lnTo>
                <a:lnTo>
                  <a:pt x="38317" y="103321"/>
                </a:lnTo>
                <a:lnTo>
                  <a:pt x="40769" y="106824"/>
                </a:lnTo>
                <a:lnTo>
                  <a:pt x="43674" y="109159"/>
                </a:lnTo>
                <a:lnTo>
                  <a:pt x="46880" y="110716"/>
                </a:lnTo>
                <a:lnTo>
                  <a:pt x="50289" y="111754"/>
                </a:lnTo>
                <a:lnTo>
                  <a:pt x="53831" y="112446"/>
                </a:lnTo>
                <a:lnTo>
                  <a:pt x="57462" y="112907"/>
                </a:lnTo>
                <a:lnTo>
                  <a:pt x="61153" y="113214"/>
                </a:lnTo>
                <a:lnTo>
                  <a:pt x="66153" y="112149"/>
                </a:lnTo>
                <a:lnTo>
                  <a:pt x="72028" y="110169"/>
                </a:lnTo>
                <a:lnTo>
                  <a:pt x="87569" y="103935"/>
                </a:lnTo>
                <a:lnTo>
                  <a:pt x="93081" y="103082"/>
                </a:lnTo>
                <a:lnTo>
                  <a:pt x="96329" y="102854"/>
                </a:lnTo>
                <a:lnTo>
                  <a:pt x="99764" y="102703"/>
                </a:lnTo>
                <a:lnTo>
                  <a:pt x="106968" y="102534"/>
                </a:lnTo>
                <a:lnTo>
                  <a:pt x="118163" y="102439"/>
                </a:lnTo>
                <a:lnTo>
                  <a:pt x="121940" y="101156"/>
                </a:lnTo>
                <a:lnTo>
                  <a:pt x="125728" y="99030"/>
                </a:lnTo>
                <a:lnTo>
                  <a:pt x="129523" y="96343"/>
                </a:lnTo>
                <a:lnTo>
                  <a:pt x="132054" y="93282"/>
                </a:lnTo>
                <a:lnTo>
                  <a:pt x="133741" y="89971"/>
                </a:lnTo>
                <a:lnTo>
                  <a:pt x="134865" y="86494"/>
                </a:lnTo>
                <a:lnTo>
                  <a:pt x="136885" y="84176"/>
                </a:lnTo>
                <a:lnTo>
                  <a:pt x="139502" y="82630"/>
                </a:lnTo>
                <a:lnTo>
                  <a:pt x="142516" y="81600"/>
                </a:lnTo>
                <a:lnTo>
                  <a:pt x="144526" y="79643"/>
                </a:lnTo>
                <a:lnTo>
                  <a:pt x="145866" y="77069"/>
                </a:lnTo>
                <a:lnTo>
                  <a:pt x="146758" y="74082"/>
                </a:lnTo>
                <a:lnTo>
                  <a:pt x="148623" y="72091"/>
                </a:lnTo>
                <a:lnTo>
                  <a:pt x="151138" y="70764"/>
                </a:lnTo>
                <a:lnTo>
                  <a:pt x="154083" y="69879"/>
                </a:lnTo>
                <a:lnTo>
                  <a:pt x="156047" y="68019"/>
                </a:lnTo>
                <a:lnTo>
                  <a:pt x="157356" y="65509"/>
                </a:lnTo>
                <a:lnTo>
                  <a:pt x="159457" y="58424"/>
                </a:lnTo>
                <a:lnTo>
                  <a:pt x="160900" y="56572"/>
                </a:lnTo>
                <a:lnTo>
                  <a:pt x="163132" y="54068"/>
                </a:lnTo>
                <a:lnTo>
                  <a:pt x="165889" y="51129"/>
                </a:lnTo>
                <a:lnTo>
                  <a:pt x="168998" y="49169"/>
                </a:lnTo>
                <a:lnTo>
                  <a:pt x="172340" y="47863"/>
                </a:lnTo>
                <a:lnTo>
                  <a:pt x="182834" y="4525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Vertical angles are congruent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/>
          </a:p>
        </p:txBody>
      </p:sp>
      <p:sp>
        <p:nvSpPr>
          <p:cNvPr id="4" name="SMARTPenAnnotation0"/>
          <p:cNvSpPr/>
          <p:nvPr/>
        </p:nvSpPr>
        <p:spPr>
          <a:xfrm>
            <a:off x="1223010" y="1405889"/>
            <a:ext cx="11431" cy="537212"/>
          </a:xfrm>
          <a:custGeom>
            <a:avLst/>
            <a:gdLst/>
            <a:ahLst/>
            <a:cxnLst/>
            <a:rect l="0" t="0" r="0" b="0"/>
            <a:pathLst>
              <a:path w="11431" h="537212">
                <a:moveTo>
                  <a:pt x="11430" y="0"/>
                </a:moveTo>
                <a:lnTo>
                  <a:pt x="4844" y="0"/>
                </a:lnTo>
                <a:lnTo>
                  <a:pt x="7656" y="0"/>
                </a:lnTo>
                <a:lnTo>
                  <a:pt x="8914" y="1271"/>
                </a:lnTo>
                <a:lnTo>
                  <a:pt x="9753" y="3387"/>
                </a:lnTo>
                <a:lnTo>
                  <a:pt x="10312" y="6068"/>
                </a:lnTo>
                <a:lnTo>
                  <a:pt x="10684" y="9126"/>
                </a:lnTo>
                <a:lnTo>
                  <a:pt x="10933" y="12434"/>
                </a:lnTo>
                <a:lnTo>
                  <a:pt x="11332" y="20801"/>
                </a:lnTo>
                <a:lnTo>
                  <a:pt x="11429" y="198972"/>
                </a:lnTo>
                <a:lnTo>
                  <a:pt x="10159" y="211388"/>
                </a:lnTo>
                <a:lnTo>
                  <a:pt x="8043" y="222206"/>
                </a:lnTo>
                <a:lnTo>
                  <a:pt x="5362" y="231957"/>
                </a:lnTo>
                <a:lnTo>
                  <a:pt x="3574" y="243538"/>
                </a:lnTo>
                <a:lnTo>
                  <a:pt x="2383" y="256339"/>
                </a:lnTo>
                <a:lnTo>
                  <a:pt x="1588" y="269953"/>
                </a:lnTo>
                <a:lnTo>
                  <a:pt x="706" y="305399"/>
                </a:lnTo>
                <a:lnTo>
                  <a:pt x="470" y="325520"/>
                </a:lnTo>
                <a:lnTo>
                  <a:pt x="1583" y="344013"/>
                </a:lnTo>
                <a:lnTo>
                  <a:pt x="3595" y="361422"/>
                </a:lnTo>
                <a:lnTo>
                  <a:pt x="6207" y="378108"/>
                </a:lnTo>
                <a:lnTo>
                  <a:pt x="7948" y="394312"/>
                </a:lnTo>
                <a:lnTo>
                  <a:pt x="9108" y="410195"/>
                </a:lnTo>
                <a:lnTo>
                  <a:pt x="10398" y="438849"/>
                </a:lnTo>
                <a:lnTo>
                  <a:pt x="10971" y="460051"/>
                </a:lnTo>
                <a:lnTo>
                  <a:pt x="9854" y="470531"/>
                </a:lnTo>
                <a:lnTo>
                  <a:pt x="7839" y="481327"/>
                </a:lnTo>
                <a:lnTo>
                  <a:pt x="5226" y="492335"/>
                </a:lnTo>
                <a:lnTo>
                  <a:pt x="3484" y="500944"/>
                </a:lnTo>
                <a:lnTo>
                  <a:pt x="2322" y="507952"/>
                </a:lnTo>
                <a:lnTo>
                  <a:pt x="458" y="522259"/>
                </a:lnTo>
                <a:lnTo>
                  <a:pt x="204" y="527602"/>
                </a:lnTo>
                <a:lnTo>
                  <a:pt x="0" y="53721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1"/>
          <p:cNvSpPr/>
          <p:nvPr/>
        </p:nvSpPr>
        <p:spPr>
          <a:xfrm>
            <a:off x="1417337" y="1383185"/>
            <a:ext cx="125714" cy="594205"/>
          </a:xfrm>
          <a:custGeom>
            <a:avLst/>
            <a:gdLst/>
            <a:ahLst/>
            <a:cxnLst/>
            <a:rect l="0" t="0" r="0" b="0"/>
            <a:pathLst>
              <a:path w="125714" h="594205">
                <a:moveTo>
                  <a:pt x="125713" y="34134"/>
                </a:moveTo>
                <a:lnTo>
                  <a:pt x="104912" y="13334"/>
                </a:lnTo>
                <a:lnTo>
                  <a:pt x="104226" y="11377"/>
                </a:lnTo>
                <a:lnTo>
                  <a:pt x="103463" y="5817"/>
                </a:lnTo>
                <a:lnTo>
                  <a:pt x="101989" y="3826"/>
                </a:lnTo>
                <a:lnTo>
                  <a:pt x="99737" y="2499"/>
                </a:lnTo>
                <a:lnTo>
                  <a:pt x="96966" y="1614"/>
                </a:lnTo>
                <a:lnTo>
                  <a:pt x="93848" y="1024"/>
                </a:lnTo>
                <a:lnTo>
                  <a:pt x="90499" y="631"/>
                </a:lnTo>
                <a:lnTo>
                  <a:pt x="86997" y="369"/>
                </a:lnTo>
                <a:lnTo>
                  <a:pt x="83392" y="194"/>
                </a:lnTo>
                <a:lnTo>
                  <a:pt x="76000" y="0"/>
                </a:lnTo>
                <a:lnTo>
                  <a:pt x="72251" y="1218"/>
                </a:lnTo>
                <a:lnTo>
                  <a:pt x="68482" y="3300"/>
                </a:lnTo>
                <a:lnTo>
                  <a:pt x="64699" y="5958"/>
                </a:lnTo>
                <a:lnTo>
                  <a:pt x="60907" y="7730"/>
                </a:lnTo>
                <a:lnTo>
                  <a:pt x="57109" y="8912"/>
                </a:lnTo>
                <a:lnTo>
                  <a:pt x="53307" y="9699"/>
                </a:lnTo>
                <a:lnTo>
                  <a:pt x="50772" y="11494"/>
                </a:lnTo>
                <a:lnTo>
                  <a:pt x="49082" y="13961"/>
                </a:lnTo>
                <a:lnTo>
                  <a:pt x="47956" y="16876"/>
                </a:lnTo>
                <a:lnTo>
                  <a:pt x="45935" y="20089"/>
                </a:lnTo>
                <a:lnTo>
                  <a:pt x="43317" y="23501"/>
                </a:lnTo>
                <a:lnTo>
                  <a:pt x="40302" y="27045"/>
                </a:lnTo>
                <a:lnTo>
                  <a:pt x="37022" y="30678"/>
                </a:lnTo>
                <a:lnTo>
                  <a:pt x="29991" y="38102"/>
                </a:lnTo>
                <a:lnTo>
                  <a:pt x="26339" y="45669"/>
                </a:lnTo>
                <a:lnTo>
                  <a:pt x="22633" y="55794"/>
                </a:lnTo>
                <a:lnTo>
                  <a:pt x="7561" y="102477"/>
                </a:lnTo>
                <a:lnTo>
                  <a:pt x="5035" y="112716"/>
                </a:lnTo>
                <a:lnTo>
                  <a:pt x="2228" y="130867"/>
                </a:lnTo>
                <a:lnTo>
                  <a:pt x="981" y="147400"/>
                </a:lnTo>
                <a:lnTo>
                  <a:pt x="426" y="161945"/>
                </a:lnTo>
                <a:lnTo>
                  <a:pt x="114" y="178543"/>
                </a:lnTo>
                <a:lnTo>
                  <a:pt x="0" y="213657"/>
                </a:lnTo>
                <a:lnTo>
                  <a:pt x="3377" y="228646"/>
                </a:lnTo>
                <a:lnTo>
                  <a:pt x="6055" y="236199"/>
                </a:lnTo>
                <a:lnTo>
                  <a:pt x="7841" y="248854"/>
                </a:lnTo>
                <a:lnTo>
                  <a:pt x="9032" y="264911"/>
                </a:lnTo>
                <a:lnTo>
                  <a:pt x="10354" y="297992"/>
                </a:lnTo>
                <a:lnTo>
                  <a:pt x="11099" y="330896"/>
                </a:lnTo>
                <a:lnTo>
                  <a:pt x="11273" y="348485"/>
                </a:lnTo>
                <a:lnTo>
                  <a:pt x="12590" y="361811"/>
                </a:lnTo>
                <a:lnTo>
                  <a:pt x="14737" y="378316"/>
                </a:lnTo>
                <a:lnTo>
                  <a:pt x="17439" y="396939"/>
                </a:lnTo>
                <a:lnTo>
                  <a:pt x="20510" y="411894"/>
                </a:lnTo>
                <a:lnTo>
                  <a:pt x="23828" y="424404"/>
                </a:lnTo>
                <a:lnTo>
                  <a:pt x="27309" y="435284"/>
                </a:lnTo>
                <a:lnTo>
                  <a:pt x="29630" y="445078"/>
                </a:lnTo>
                <a:lnTo>
                  <a:pt x="32209" y="462733"/>
                </a:lnTo>
                <a:lnTo>
                  <a:pt x="33661" y="480884"/>
                </a:lnTo>
                <a:lnTo>
                  <a:pt x="34001" y="493463"/>
                </a:lnTo>
                <a:lnTo>
                  <a:pt x="34271" y="563206"/>
                </a:lnTo>
                <a:lnTo>
                  <a:pt x="35542" y="567189"/>
                </a:lnTo>
                <a:lnTo>
                  <a:pt x="37659" y="571114"/>
                </a:lnTo>
                <a:lnTo>
                  <a:pt x="40340" y="575001"/>
                </a:lnTo>
                <a:lnTo>
                  <a:pt x="43319" y="582706"/>
                </a:lnTo>
                <a:lnTo>
                  <a:pt x="34273" y="59420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2"/>
          <p:cNvSpPr/>
          <p:nvPr/>
        </p:nvSpPr>
        <p:spPr>
          <a:xfrm>
            <a:off x="1303020" y="1703069"/>
            <a:ext cx="297181" cy="91442"/>
          </a:xfrm>
          <a:custGeom>
            <a:avLst/>
            <a:gdLst/>
            <a:ahLst/>
            <a:cxnLst/>
            <a:rect l="0" t="0" r="0" b="0"/>
            <a:pathLst>
              <a:path w="297181" h="91442">
                <a:moveTo>
                  <a:pt x="0" y="91441"/>
                </a:moveTo>
                <a:lnTo>
                  <a:pt x="26868" y="64572"/>
                </a:lnTo>
                <a:lnTo>
                  <a:pt x="31882" y="62098"/>
                </a:lnTo>
                <a:lnTo>
                  <a:pt x="37764" y="60449"/>
                </a:lnTo>
                <a:lnTo>
                  <a:pt x="44226" y="59349"/>
                </a:lnTo>
                <a:lnTo>
                  <a:pt x="83659" y="51734"/>
                </a:lnTo>
                <a:lnTo>
                  <a:pt x="96413" y="48460"/>
                </a:lnTo>
                <a:lnTo>
                  <a:pt x="107455" y="45007"/>
                </a:lnTo>
                <a:lnTo>
                  <a:pt x="127768" y="37783"/>
                </a:lnTo>
                <a:lnTo>
                  <a:pt x="149495" y="30339"/>
                </a:lnTo>
                <a:lnTo>
                  <a:pt x="163163" y="26576"/>
                </a:lnTo>
                <a:lnTo>
                  <a:pt x="178625" y="22798"/>
                </a:lnTo>
                <a:lnTo>
                  <a:pt x="195283" y="19009"/>
                </a:lnTo>
                <a:lnTo>
                  <a:pt x="208929" y="16483"/>
                </a:lnTo>
                <a:lnTo>
                  <a:pt x="220566" y="14799"/>
                </a:lnTo>
                <a:lnTo>
                  <a:pt x="230864" y="13676"/>
                </a:lnTo>
                <a:lnTo>
                  <a:pt x="238999" y="12927"/>
                </a:lnTo>
                <a:lnTo>
                  <a:pt x="245693" y="12429"/>
                </a:lnTo>
                <a:lnTo>
                  <a:pt x="251425" y="12096"/>
                </a:lnTo>
                <a:lnTo>
                  <a:pt x="257786" y="10604"/>
                </a:lnTo>
                <a:lnTo>
                  <a:pt x="264568" y="8339"/>
                </a:lnTo>
                <a:lnTo>
                  <a:pt x="271628" y="5560"/>
                </a:lnTo>
                <a:lnTo>
                  <a:pt x="277605" y="3707"/>
                </a:lnTo>
                <a:lnTo>
                  <a:pt x="282860" y="2471"/>
                </a:lnTo>
                <a:lnTo>
                  <a:pt x="29718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3"/>
          <p:cNvSpPr/>
          <p:nvPr/>
        </p:nvSpPr>
        <p:spPr>
          <a:xfrm>
            <a:off x="1760220" y="1669323"/>
            <a:ext cx="177847" cy="570416"/>
          </a:xfrm>
          <a:custGeom>
            <a:avLst/>
            <a:gdLst/>
            <a:ahLst/>
            <a:cxnLst/>
            <a:rect l="0" t="0" r="0" b="0"/>
            <a:pathLst>
              <a:path w="177847" h="570416">
                <a:moveTo>
                  <a:pt x="0" y="33746"/>
                </a:moveTo>
                <a:lnTo>
                  <a:pt x="6067" y="51950"/>
                </a:lnTo>
                <a:lnTo>
                  <a:pt x="9841" y="69338"/>
                </a:lnTo>
                <a:lnTo>
                  <a:pt x="14110" y="78351"/>
                </a:lnTo>
                <a:lnTo>
                  <a:pt x="17026" y="82533"/>
                </a:lnTo>
                <a:lnTo>
                  <a:pt x="20267" y="93953"/>
                </a:lnTo>
                <a:lnTo>
                  <a:pt x="21707" y="107495"/>
                </a:lnTo>
                <a:lnTo>
                  <a:pt x="22347" y="121980"/>
                </a:lnTo>
                <a:lnTo>
                  <a:pt x="22708" y="144415"/>
                </a:lnTo>
                <a:lnTo>
                  <a:pt x="22856" y="237395"/>
                </a:lnTo>
                <a:lnTo>
                  <a:pt x="24127" y="241902"/>
                </a:lnTo>
                <a:lnTo>
                  <a:pt x="26244" y="244907"/>
                </a:lnTo>
                <a:lnTo>
                  <a:pt x="28926" y="246910"/>
                </a:lnTo>
                <a:lnTo>
                  <a:pt x="31984" y="248246"/>
                </a:lnTo>
                <a:lnTo>
                  <a:pt x="35293" y="249136"/>
                </a:lnTo>
                <a:lnTo>
                  <a:pt x="38768" y="249730"/>
                </a:lnTo>
                <a:lnTo>
                  <a:pt x="42355" y="250125"/>
                </a:lnTo>
                <a:lnTo>
                  <a:pt x="46017" y="250389"/>
                </a:lnTo>
                <a:lnTo>
                  <a:pt x="49728" y="250565"/>
                </a:lnTo>
                <a:lnTo>
                  <a:pt x="53472" y="248142"/>
                </a:lnTo>
                <a:lnTo>
                  <a:pt x="57238" y="243987"/>
                </a:lnTo>
                <a:lnTo>
                  <a:pt x="61018" y="238677"/>
                </a:lnTo>
                <a:lnTo>
                  <a:pt x="64809" y="233867"/>
                </a:lnTo>
                <a:lnTo>
                  <a:pt x="68606" y="229390"/>
                </a:lnTo>
                <a:lnTo>
                  <a:pt x="72407" y="225135"/>
                </a:lnTo>
                <a:lnTo>
                  <a:pt x="76211" y="218489"/>
                </a:lnTo>
                <a:lnTo>
                  <a:pt x="80017" y="210248"/>
                </a:lnTo>
                <a:lnTo>
                  <a:pt x="83825" y="200944"/>
                </a:lnTo>
                <a:lnTo>
                  <a:pt x="88903" y="190932"/>
                </a:lnTo>
                <a:lnTo>
                  <a:pt x="94828" y="180447"/>
                </a:lnTo>
                <a:lnTo>
                  <a:pt x="101319" y="169647"/>
                </a:lnTo>
                <a:lnTo>
                  <a:pt x="105646" y="159907"/>
                </a:lnTo>
                <a:lnTo>
                  <a:pt x="113005" y="134063"/>
                </a:lnTo>
                <a:lnTo>
                  <a:pt x="115977" y="126024"/>
                </a:lnTo>
                <a:lnTo>
                  <a:pt x="121395" y="110319"/>
                </a:lnTo>
                <a:lnTo>
                  <a:pt x="123803" y="94872"/>
                </a:lnTo>
                <a:lnTo>
                  <a:pt x="128260" y="79540"/>
                </a:lnTo>
                <a:lnTo>
                  <a:pt x="133204" y="65529"/>
                </a:lnTo>
                <a:lnTo>
                  <a:pt x="135988" y="49231"/>
                </a:lnTo>
                <a:lnTo>
                  <a:pt x="136639" y="35972"/>
                </a:lnTo>
                <a:lnTo>
                  <a:pt x="137114" y="13674"/>
                </a:lnTo>
                <a:lnTo>
                  <a:pt x="137158" y="0"/>
                </a:lnTo>
                <a:lnTo>
                  <a:pt x="137160" y="121428"/>
                </a:lnTo>
                <a:lnTo>
                  <a:pt x="140546" y="136640"/>
                </a:lnTo>
                <a:lnTo>
                  <a:pt x="145015" y="151867"/>
                </a:lnTo>
                <a:lnTo>
                  <a:pt x="147001" y="167101"/>
                </a:lnTo>
                <a:lnTo>
                  <a:pt x="147883" y="182338"/>
                </a:lnTo>
                <a:lnTo>
                  <a:pt x="148119" y="189958"/>
                </a:lnTo>
                <a:lnTo>
                  <a:pt x="150816" y="203927"/>
                </a:lnTo>
                <a:lnTo>
                  <a:pt x="155154" y="222130"/>
                </a:lnTo>
                <a:lnTo>
                  <a:pt x="160586" y="243156"/>
                </a:lnTo>
                <a:lnTo>
                  <a:pt x="164207" y="259713"/>
                </a:lnTo>
                <a:lnTo>
                  <a:pt x="166621" y="273290"/>
                </a:lnTo>
                <a:lnTo>
                  <a:pt x="168231" y="284883"/>
                </a:lnTo>
                <a:lnTo>
                  <a:pt x="169304" y="296420"/>
                </a:lnTo>
                <a:lnTo>
                  <a:pt x="170019" y="307922"/>
                </a:lnTo>
                <a:lnTo>
                  <a:pt x="170496" y="319400"/>
                </a:lnTo>
                <a:lnTo>
                  <a:pt x="172084" y="334673"/>
                </a:lnTo>
                <a:lnTo>
                  <a:pt x="177235" y="371961"/>
                </a:lnTo>
                <a:lnTo>
                  <a:pt x="177846" y="390033"/>
                </a:lnTo>
                <a:lnTo>
                  <a:pt x="176984" y="407161"/>
                </a:lnTo>
                <a:lnTo>
                  <a:pt x="175139" y="423659"/>
                </a:lnTo>
                <a:lnTo>
                  <a:pt x="172639" y="439738"/>
                </a:lnTo>
                <a:lnTo>
                  <a:pt x="169703" y="455538"/>
                </a:lnTo>
                <a:lnTo>
                  <a:pt x="166475" y="471151"/>
                </a:lnTo>
                <a:lnTo>
                  <a:pt x="163053" y="485369"/>
                </a:lnTo>
                <a:lnTo>
                  <a:pt x="159502" y="498659"/>
                </a:lnTo>
                <a:lnTo>
                  <a:pt x="155865" y="511328"/>
                </a:lnTo>
                <a:lnTo>
                  <a:pt x="152170" y="521044"/>
                </a:lnTo>
                <a:lnTo>
                  <a:pt x="148436" y="528792"/>
                </a:lnTo>
                <a:lnTo>
                  <a:pt x="144677" y="535226"/>
                </a:lnTo>
                <a:lnTo>
                  <a:pt x="140901" y="540787"/>
                </a:lnTo>
                <a:lnTo>
                  <a:pt x="137114" y="545763"/>
                </a:lnTo>
                <a:lnTo>
                  <a:pt x="133319" y="550351"/>
                </a:lnTo>
                <a:lnTo>
                  <a:pt x="129519" y="553409"/>
                </a:lnTo>
                <a:lnTo>
                  <a:pt x="125716" y="555448"/>
                </a:lnTo>
                <a:lnTo>
                  <a:pt x="121911" y="556808"/>
                </a:lnTo>
                <a:lnTo>
                  <a:pt x="118104" y="558984"/>
                </a:lnTo>
                <a:lnTo>
                  <a:pt x="114296" y="561705"/>
                </a:lnTo>
                <a:lnTo>
                  <a:pt x="110487" y="564789"/>
                </a:lnTo>
                <a:lnTo>
                  <a:pt x="106678" y="566845"/>
                </a:lnTo>
                <a:lnTo>
                  <a:pt x="102868" y="568215"/>
                </a:lnTo>
                <a:lnTo>
                  <a:pt x="99059" y="569129"/>
                </a:lnTo>
                <a:lnTo>
                  <a:pt x="93979" y="569738"/>
                </a:lnTo>
                <a:lnTo>
                  <a:pt x="88053" y="570144"/>
                </a:lnTo>
                <a:lnTo>
                  <a:pt x="81561" y="570415"/>
                </a:lnTo>
                <a:lnTo>
                  <a:pt x="75964" y="569326"/>
                </a:lnTo>
                <a:lnTo>
                  <a:pt x="70963" y="567329"/>
                </a:lnTo>
                <a:lnTo>
                  <a:pt x="66358" y="564728"/>
                </a:lnTo>
                <a:lnTo>
                  <a:pt x="62019" y="562994"/>
                </a:lnTo>
                <a:lnTo>
                  <a:pt x="57856" y="561838"/>
                </a:lnTo>
                <a:lnTo>
                  <a:pt x="53810" y="561068"/>
                </a:lnTo>
                <a:lnTo>
                  <a:pt x="49843" y="559284"/>
                </a:lnTo>
                <a:lnTo>
                  <a:pt x="45929" y="556825"/>
                </a:lnTo>
                <a:lnTo>
                  <a:pt x="42049" y="553915"/>
                </a:lnTo>
                <a:lnTo>
                  <a:pt x="38193" y="550706"/>
                </a:lnTo>
                <a:lnTo>
                  <a:pt x="34352" y="547296"/>
                </a:lnTo>
                <a:lnTo>
                  <a:pt x="11430" y="52523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4"/>
          <p:cNvSpPr/>
          <p:nvPr/>
        </p:nvSpPr>
        <p:spPr>
          <a:xfrm>
            <a:off x="2012302" y="1737360"/>
            <a:ext cx="100175" cy="216924"/>
          </a:xfrm>
          <a:custGeom>
            <a:avLst/>
            <a:gdLst/>
            <a:ahLst/>
            <a:cxnLst/>
            <a:rect l="0" t="0" r="0" b="0"/>
            <a:pathLst>
              <a:path w="100175" h="216924">
                <a:moveTo>
                  <a:pt x="33668" y="0"/>
                </a:moveTo>
                <a:lnTo>
                  <a:pt x="27600" y="12135"/>
                </a:lnTo>
                <a:lnTo>
                  <a:pt x="25812" y="18250"/>
                </a:lnTo>
                <a:lnTo>
                  <a:pt x="24621" y="24866"/>
                </a:lnTo>
                <a:lnTo>
                  <a:pt x="23827" y="31817"/>
                </a:lnTo>
                <a:lnTo>
                  <a:pt x="22027" y="40262"/>
                </a:lnTo>
                <a:lnTo>
                  <a:pt x="19557" y="49701"/>
                </a:lnTo>
                <a:lnTo>
                  <a:pt x="16641" y="59804"/>
                </a:lnTo>
                <a:lnTo>
                  <a:pt x="13426" y="75429"/>
                </a:lnTo>
                <a:lnTo>
                  <a:pt x="6468" y="116497"/>
                </a:lnTo>
                <a:lnTo>
                  <a:pt x="4104" y="132274"/>
                </a:lnTo>
                <a:lnTo>
                  <a:pt x="2529" y="144063"/>
                </a:lnTo>
                <a:lnTo>
                  <a:pt x="1478" y="153192"/>
                </a:lnTo>
                <a:lnTo>
                  <a:pt x="778" y="160548"/>
                </a:lnTo>
                <a:lnTo>
                  <a:pt x="311" y="166722"/>
                </a:lnTo>
                <a:lnTo>
                  <a:pt x="0" y="172107"/>
                </a:lnTo>
                <a:lnTo>
                  <a:pt x="1063" y="178238"/>
                </a:lnTo>
                <a:lnTo>
                  <a:pt x="3041" y="184865"/>
                </a:lnTo>
                <a:lnTo>
                  <a:pt x="5630" y="191823"/>
                </a:lnTo>
                <a:lnTo>
                  <a:pt x="8626" y="197732"/>
                </a:lnTo>
                <a:lnTo>
                  <a:pt x="11893" y="202941"/>
                </a:lnTo>
                <a:lnTo>
                  <a:pt x="15341" y="207684"/>
                </a:lnTo>
                <a:lnTo>
                  <a:pt x="18910" y="210846"/>
                </a:lnTo>
                <a:lnTo>
                  <a:pt x="22559" y="212954"/>
                </a:lnTo>
                <a:lnTo>
                  <a:pt x="26262" y="214359"/>
                </a:lnTo>
                <a:lnTo>
                  <a:pt x="30001" y="215296"/>
                </a:lnTo>
                <a:lnTo>
                  <a:pt x="33763" y="215920"/>
                </a:lnTo>
                <a:lnTo>
                  <a:pt x="37541" y="216337"/>
                </a:lnTo>
                <a:lnTo>
                  <a:pt x="41330" y="216614"/>
                </a:lnTo>
                <a:lnTo>
                  <a:pt x="45126" y="216799"/>
                </a:lnTo>
                <a:lnTo>
                  <a:pt x="48926" y="216923"/>
                </a:lnTo>
                <a:lnTo>
                  <a:pt x="52730" y="215735"/>
                </a:lnTo>
                <a:lnTo>
                  <a:pt x="56536" y="213673"/>
                </a:lnTo>
                <a:lnTo>
                  <a:pt x="65701" y="207307"/>
                </a:lnTo>
                <a:lnTo>
                  <a:pt x="67723" y="205514"/>
                </a:lnTo>
                <a:lnTo>
                  <a:pt x="73357" y="200136"/>
                </a:lnTo>
                <a:lnTo>
                  <a:pt x="75367" y="195654"/>
                </a:lnTo>
                <a:lnTo>
                  <a:pt x="76707" y="190126"/>
                </a:lnTo>
                <a:lnTo>
                  <a:pt x="77601" y="183900"/>
                </a:lnTo>
                <a:lnTo>
                  <a:pt x="78196" y="178480"/>
                </a:lnTo>
                <a:lnTo>
                  <a:pt x="78594" y="173597"/>
                </a:lnTo>
                <a:lnTo>
                  <a:pt x="78858" y="169071"/>
                </a:lnTo>
                <a:lnTo>
                  <a:pt x="80305" y="160974"/>
                </a:lnTo>
                <a:lnTo>
                  <a:pt x="82539" y="150496"/>
                </a:lnTo>
                <a:lnTo>
                  <a:pt x="85299" y="138430"/>
                </a:lnTo>
                <a:lnTo>
                  <a:pt x="88408" y="127847"/>
                </a:lnTo>
                <a:lnTo>
                  <a:pt x="91751" y="118251"/>
                </a:lnTo>
                <a:lnTo>
                  <a:pt x="95250" y="109314"/>
                </a:lnTo>
                <a:lnTo>
                  <a:pt x="97582" y="99546"/>
                </a:lnTo>
                <a:lnTo>
                  <a:pt x="99138" y="89224"/>
                </a:lnTo>
                <a:lnTo>
                  <a:pt x="100174" y="78532"/>
                </a:lnTo>
                <a:lnTo>
                  <a:pt x="99595" y="67595"/>
                </a:lnTo>
                <a:lnTo>
                  <a:pt x="97939" y="56493"/>
                </a:lnTo>
                <a:lnTo>
                  <a:pt x="95566" y="45282"/>
                </a:lnTo>
                <a:lnTo>
                  <a:pt x="92713" y="36538"/>
                </a:lnTo>
                <a:lnTo>
                  <a:pt x="89541" y="29438"/>
                </a:lnTo>
                <a:lnTo>
                  <a:pt x="81393" y="14987"/>
                </a:lnTo>
                <a:lnTo>
                  <a:pt x="79455" y="12531"/>
                </a:lnTo>
                <a:lnTo>
                  <a:pt x="76892" y="9624"/>
                </a:lnTo>
                <a:lnTo>
                  <a:pt x="73914" y="6416"/>
                </a:lnTo>
                <a:lnTo>
                  <a:pt x="70659" y="4277"/>
                </a:lnTo>
                <a:lnTo>
                  <a:pt x="67218" y="2851"/>
                </a:lnTo>
                <a:lnTo>
                  <a:pt x="63655" y="1901"/>
                </a:lnTo>
                <a:lnTo>
                  <a:pt x="60009" y="1267"/>
                </a:lnTo>
                <a:lnTo>
                  <a:pt x="56308" y="844"/>
                </a:lnTo>
                <a:lnTo>
                  <a:pt x="52571" y="563"/>
                </a:lnTo>
                <a:lnTo>
                  <a:pt x="48810" y="1645"/>
                </a:lnTo>
                <a:lnTo>
                  <a:pt x="45033" y="3637"/>
                </a:lnTo>
                <a:lnTo>
                  <a:pt x="41244" y="6234"/>
                </a:lnTo>
                <a:lnTo>
                  <a:pt x="37449" y="7966"/>
                </a:lnTo>
                <a:lnTo>
                  <a:pt x="33648" y="9120"/>
                </a:lnTo>
                <a:lnTo>
                  <a:pt x="10808" y="1142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5"/>
          <p:cNvSpPr/>
          <p:nvPr/>
        </p:nvSpPr>
        <p:spPr>
          <a:xfrm>
            <a:off x="2171700" y="1714500"/>
            <a:ext cx="217171" cy="274236"/>
          </a:xfrm>
          <a:custGeom>
            <a:avLst/>
            <a:gdLst/>
            <a:ahLst/>
            <a:cxnLst/>
            <a:rect l="0" t="0" r="0" b="0"/>
            <a:pathLst>
              <a:path w="217171" h="274236">
                <a:moveTo>
                  <a:pt x="0" y="0"/>
                </a:moveTo>
                <a:lnTo>
                  <a:pt x="6067" y="18203"/>
                </a:lnTo>
                <a:lnTo>
                  <a:pt x="7855" y="26105"/>
                </a:lnTo>
                <a:lnTo>
                  <a:pt x="9046" y="33913"/>
                </a:lnTo>
                <a:lnTo>
                  <a:pt x="9841" y="41659"/>
                </a:lnTo>
                <a:lnTo>
                  <a:pt x="11640" y="53172"/>
                </a:lnTo>
                <a:lnTo>
                  <a:pt x="17027" y="82899"/>
                </a:lnTo>
                <a:lnTo>
                  <a:pt x="18971" y="99716"/>
                </a:lnTo>
                <a:lnTo>
                  <a:pt x="20267" y="117277"/>
                </a:lnTo>
                <a:lnTo>
                  <a:pt x="21131" y="135334"/>
                </a:lnTo>
                <a:lnTo>
                  <a:pt x="22978" y="151183"/>
                </a:lnTo>
                <a:lnTo>
                  <a:pt x="25478" y="165558"/>
                </a:lnTo>
                <a:lnTo>
                  <a:pt x="28415" y="178952"/>
                </a:lnTo>
                <a:lnTo>
                  <a:pt x="31643" y="189151"/>
                </a:lnTo>
                <a:lnTo>
                  <a:pt x="35066" y="197221"/>
                </a:lnTo>
                <a:lnTo>
                  <a:pt x="38617" y="203870"/>
                </a:lnTo>
                <a:lnTo>
                  <a:pt x="42254" y="208303"/>
                </a:lnTo>
                <a:lnTo>
                  <a:pt x="45949" y="211259"/>
                </a:lnTo>
                <a:lnTo>
                  <a:pt x="49683" y="213229"/>
                </a:lnTo>
                <a:lnTo>
                  <a:pt x="53442" y="214543"/>
                </a:lnTo>
                <a:lnTo>
                  <a:pt x="57218" y="215418"/>
                </a:lnTo>
                <a:lnTo>
                  <a:pt x="61005" y="216002"/>
                </a:lnTo>
                <a:lnTo>
                  <a:pt x="64800" y="216391"/>
                </a:lnTo>
                <a:lnTo>
                  <a:pt x="68600" y="216651"/>
                </a:lnTo>
                <a:lnTo>
                  <a:pt x="77756" y="217067"/>
                </a:lnTo>
                <a:lnTo>
                  <a:pt x="82395" y="213737"/>
                </a:lnTo>
                <a:lnTo>
                  <a:pt x="85410" y="211071"/>
                </a:lnTo>
                <a:lnTo>
                  <a:pt x="88689" y="206754"/>
                </a:lnTo>
                <a:lnTo>
                  <a:pt x="92146" y="201336"/>
                </a:lnTo>
                <a:lnTo>
                  <a:pt x="95721" y="195184"/>
                </a:lnTo>
                <a:lnTo>
                  <a:pt x="99373" y="187272"/>
                </a:lnTo>
                <a:lnTo>
                  <a:pt x="103079" y="178188"/>
                </a:lnTo>
                <a:lnTo>
                  <a:pt x="106819" y="168322"/>
                </a:lnTo>
                <a:lnTo>
                  <a:pt x="110583" y="156664"/>
                </a:lnTo>
                <a:lnTo>
                  <a:pt x="114362" y="143813"/>
                </a:lnTo>
                <a:lnTo>
                  <a:pt x="121947" y="115986"/>
                </a:lnTo>
                <a:lnTo>
                  <a:pt x="129552" y="86686"/>
                </a:lnTo>
                <a:lnTo>
                  <a:pt x="132088" y="71760"/>
                </a:lnTo>
                <a:lnTo>
                  <a:pt x="133778" y="56730"/>
                </a:lnTo>
                <a:lnTo>
                  <a:pt x="135657" y="30293"/>
                </a:lnTo>
                <a:lnTo>
                  <a:pt x="136714" y="10810"/>
                </a:lnTo>
                <a:lnTo>
                  <a:pt x="136863" y="9746"/>
                </a:lnTo>
                <a:lnTo>
                  <a:pt x="136962" y="10307"/>
                </a:lnTo>
                <a:lnTo>
                  <a:pt x="137142" y="62831"/>
                </a:lnTo>
                <a:lnTo>
                  <a:pt x="140539" y="116402"/>
                </a:lnTo>
                <a:lnTo>
                  <a:pt x="146999" y="212505"/>
                </a:lnTo>
                <a:lnTo>
                  <a:pt x="147883" y="234570"/>
                </a:lnTo>
                <a:lnTo>
                  <a:pt x="148118" y="244009"/>
                </a:lnTo>
                <a:lnTo>
                  <a:pt x="149545" y="251573"/>
                </a:lnTo>
                <a:lnTo>
                  <a:pt x="151767" y="257885"/>
                </a:lnTo>
                <a:lnTo>
                  <a:pt x="158389" y="271073"/>
                </a:lnTo>
                <a:lnTo>
                  <a:pt x="160203" y="272155"/>
                </a:lnTo>
                <a:lnTo>
                  <a:pt x="165604" y="273358"/>
                </a:lnTo>
                <a:lnTo>
                  <a:pt x="172238" y="273892"/>
                </a:lnTo>
                <a:lnTo>
                  <a:pt x="179420" y="274129"/>
                </a:lnTo>
                <a:lnTo>
                  <a:pt x="186845" y="274235"/>
                </a:lnTo>
                <a:lnTo>
                  <a:pt x="189333" y="272993"/>
                </a:lnTo>
                <a:lnTo>
                  <a:pt x="190992" y="270895"/>
                </a:lnTo>
                <a:lnTo>
                  <a:pt x="192098" y="268227"/>
                </a:lnTo>
                <a:lnTo>
                  <a:pt x="196713" y="261875"/>
                </a:lnTo>
                <a:lnTo>
                  <a:pt x="202998" y="253549"/>
                </a:lnTo>
                <a:lnTo>
                  <a:pt x="206452" y="247772"/>
                </a:lnTo>
                <a:lnTo>
                  <a:pt x="217170" y="22860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6"/>
          <p:cNvSpPr/>
          <p:nvPr/>
        </p:nvSpPr>
        <p:spPr>
          <a:xfrm>
            <a:off x="2606039" y="1531619"/>
            <a:ext cx="169706" cy="445771"/>
          </a:xfrm>
          <a:custGeom>
            <a:avLst/>
            <a:gdLst/>
            <a:ahLst/>
            <a:cxnLst/>
            <a:rect l="0" t="0" r="0" b="0"/>
            <a:pathLst>
              <a:path w="169706" h="445771">
                <a:moveTo>
                  <a:pt x="0" y="0"/>
                </a:moveTo>
                <a:lnTo>
                  <a:pt x="0" y="31818"/>
                </a:lnTo>
                <a:lnTo>
                  <a:pt x="1271" y="37722"/>
                </a:lnTo>
                <a:lnTo>
                  <a:pt x="6068" y="47669"/>
                </a:lnTo>
                <a:lnTo>
                  <a:pt x="9047" y="59710"/>
                </a:lnTo>
                <a:lnTo>
                  <a:pt x="10371" y="73528"/>
                </a:lnTo>
                <a:lnTo>
                  <a:pt x="10725" y="80769"/>
                </a:lnTo>
                <a:lnTo>
                  <a:pt x="11117" y="96858"/>
                </a:lnTo>
                <a:lnTo>
                  <a:pt x="11430" y="307664"/>
                </a:lnTo>
                <a:lnTo>
                  <a:pt x="12700" y="324490"/>
                </a:lnTo>
                <a:lnTo>
                  <a:pt x="14817" y="344597"/>
                </a:lnTo>
                <a:lnTo>
                  <a:pt x="21272" y="398269"/>
                </a:lnTo>
                <a:lnTo>
                  <a:pt x="22155" y="408995"/>
                </a:lnTo>
                <a:lnTo>
                  <a:pt x="22721" y="420162"/>
                </a:lnTo>
                <a:lnTo>
                  <a:pt x="22833" y="406892"/>
                </a:lnTo>
                <a:lnTo>
                  <a:pt x="22857" y="340697"/>
                </a:lnTo>
                <a:lnTo>
                  <a:pt x="24128" y="331271"/>
                </a:lnTo>
                <a:lnTo>
                  <a:pt x="26246" y="322448"/>
                </a:lnTo>
                <a:lnTo>
                  <a:pt x="28927" y="314025"/>
                </a:lnTo>
                <a:lnTo>
                  <a:pt x="31985" y="305870"/>
                </a:lnTo>
                <a:lnTo>
                  <a:pt x="35294" y="297894"/>
                </a:lnTo>
                <a:lnTo>
                  <a:pt x="38769" y="290036"/>
                </a:lnTo>
                <a:lnTo>
                  <a:pt x="41086" y="282257"/>
                </a:lnTo>
                <a:lnTo>
                  <a:pt x="42631" y="274532"/>
                </a:lnTo>
                <a:lnTo>
                  <a:pt x="43661" y="266841"/>
                </a:lnTo>
                <a:lnTo>
                  <a:pt x="46888" y="259174"/>
                </a:lnTo>
                <a:lnTo>
                  <a:pt x="51579" y="251523"/>
                </a:lnTo>
                <a:lnTo>
                  <a:pt x="57246" y="243882"/>
                </a:lnTo>
                <a:lnTo>
                  <a:pt x="62294" y="237518"/>
                </a:lnTo>
                <a:lnTo>
                  <a:pt x="66930" y="232006"/>
                </a:lnTo>
                <a:lnTo>
                  <a:pt x="71290" y="227061"/>
                </a:lnTo>
                <a:lnTo>
                  <a:pt x="76737" y="222494"/>
                </a:lnTo>
                <a:lnTo>
                  <a:pt x="82908" y="218179"/>
                </a:lnTo>
                <a:lnTo>
                  <a:pt x="89562" y="214033"/>
                </a:lnTo>
                <a:lnTo>
                  <a:pt x="95268" y="211269"/>
                </a:lnTo>
                <a:lnTo>
                  <a:pt x="100343" y="209426"/>
                </a:lnTo>
                <a:lnTo>
                  <a:pt x="104995" y="208198"/>
                </a:lnTo>
                <a:lnTo>
                  <a:pt x="109367" y="207378"/>
                </a:lnTo>
                <a:lnTo>
                  <a:pt x="113551" y="206833"/>
                </a:lnTo>
                <a:lnTo>
                  <a:pt x="117611" y="206468"/>
                </a:lnTo>
                <a:lnTo>
                  <a:pt x="121588" y="206226"/>
                </a:lnTo>
                <a:lnTo>
                  <a:pt x="129393" y="205956"/>
                </a:lnTo>
                <a:lnTo>
                  <a:pt x="133252" y="207154"/>
                </a:lnTo>
                <a:lnTo>
                  <a:pt x="137095" y="209223"/>
                </a:lnTo>
                <a:lnTo>
                  <a:pt x="140927" y="211872"/>
                </a:lnTo>
                <a:lnTo>
                  <a:pt x="143481" y="214908"/>
                </a:lnTo>
                <a:lnTo>
                  <a:pt x="145184" y="218202"/>
                </a:lnTo>
                <a:lnTo>
                  <a:pt x="148347" y="226519"/>
                </a:lnTo>
                <a:lnTo>
                  <a:pt x="150968" y="232293"/>
                </a:lnTo>
                <a:lnTo>
                  <a:pt x="153985" y="238682"/>
                </a:lnTo>
                <a:lnTo>
                  <a:pt x="155997" y="246752"/>
                </a:lnTo>
                <a:lnTo>
                  <a:pt x="157338" y="255941"/>
                </a:lnTo>
                <a:lnTo>
                  <a:pt x="158232" y="265878"/>
                </a:lnTo>
                <a:lnTo>
                  <a:pt x="160098" y="275042"/>
                </a:lnTo>
                <a:lnTo>
                  <a:pt x="162612" y="283691"/>
                </a:lnTo>
                <a:lnTo>
                  <a:pt x="165558" y="291998"/>
                </a:lnTo>
                <a:lnTo>
                  <a:pt x="167523" y="300075"/>
                </a:lnTo>
                <a:lnTo>
                  <a:pt x="168832" y="308000"/>
                </a:lnTo>
                <a:lnTo>
                  <a:pt x="169705" y="315824"/>
                </a:lnTo>
                <a:lnTo>
                  <a:pt x="169017" y="323579"/>
                </a:lnTo>
                <a:lnTo>
                  <a:pt x="167288" y="331290"/>
                </a:lnTo>
                <a:lnTo>
                  <a:pt x="164866" y="338970"/>
                </a:lnTo>
                <a:lnTo>
                  <a:pt x="163251" y="346630"/>
                </a:lnTo>
                <a:lnTo>
                  <a:pt x="162174" y="354277"/>
                </a:lnTo>
                <a:lnTo>
                  <a:pt x="161456" y="361915"/>
                </a:lnTo>
                <a:lnTo>
                  <a:pt x="160978" y="370817"/>
                </a:lnTo>
                <a:lnTo>
                  <a:pt x="160446" y="390868"/>
                </a:lnTo>
                <a:lnTo>
                  <a:pt x="160077" y="424586"/>
                </a:lnTo>
                <a:lnTo>
                  <a:pt x="160021" y="44577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7"/>
          <p:cNvSpPr/>
          <p:nvPr/>
        </p:nvSpPr>
        <p:spPr>
          <a:xfrm>
            <a:off x="2881069" y="1704658"/>
            <a:ext cx="170742" cy="272732"/>
          </a:xfrm>
          <a:custGeom>
            <a:avLst/>
            <a:gdLst/>
            <a:ahLst/>
            <a:cxnLst/>
            <a:rect l="0" t="0" r="0" b="0"/>
            <a:pathLst>
              <a:path w="170742" h="272732">
                <a:moveTo>
                  <a:pt x="90731" y="9842"/>
                </a:moveTo>
                <a:lnTo>
                  <a:pt x="84663" y="3774"/>
                </a:lnTo>
                <a:lnTo>
                  <a:pt x="81605" y="1986"/>
                </a:lnTo>
                <a:lnTo>
                  <a:pt x="78297" y="795"/>
                </a:lnTo>
                <a:lnTo>
                  <a:pt x="74822" y="0"/>
                </a:lnTo>
                <a:lnTo>
                  <a:pt x="72504" y="741"/>
                </a:lnTo>
                <a:lnTo>
                  <a:pt x="70960" y="2504"/>
                </a:lnTo>
                <a:lnTo>
                  <a:pt x="67974" y="10390"/>
                </a:lnTo>
                <a:lnTo>
                  <a:pt x="62413" y="26596"/>
                </a:lnTo>
                <a:lnTo>
                  <a:pt x="59152" y="34981"/>
                </a:lnTo>
                <a:lnTo>
                  <a:pt x="55708" y="43111"/>
                </a:lnTo>
                <a:lnTo>
                  <a:pt x="52142" y="51071"/>
                </a:lnTo>
                <a:lnTo>
                  <a:pt x="34988" y="86546"/>
                </a:lnTo>
                <a:lnTo>
                  <a:pt x="29439" y="99078"/>
                </a:lnTo>
                <a:lnTo>
                  <a:pt x="24469" y="111242"/>
                </a:lnTo>
                <a:lnTo>
                  <a:pt x="19887" y="123162"/>
                </a:lnTo>
                <a:lnTo>
                  <a:pt x="15561" y="133648"/>
                </a:lnTo>
                <a:lnTo>
                  <a:pt x="11408" y="143179"/>
                </a:lnTo>
                <a:lnTo>
                  <a:pt x="7369" y="152073"/>
                </a:lnTo>
                <a:lnTo>
                  <a:pt x="4676" y="164353"/>
                </a:lnTo>
                <a:lnTo>
                  <a:pt x="2881" y="178889"/>
                </a:lnTo>
                <a:lnTo>
                  <a:pt x="1684" y="194930"/>
                </a:lnTo>
                <a:lnTo>
                  <a:pt x="886" y="209434"/>
                </a:lnTo>
                <a:lnTo>
                  <a:pt x="0" y="235709"/>
                </a:lnTo>
                <a:lnTo>
                  <a:pt x="1033" y="244240"/>
                </a:lnTo>
                <a:lnTo>
                  <a:pt x="2992" y="249927"/>
                </a:lnTo>
                <a:lnTo>
                  <a:pt x="5568" y="253718"/>
                </a:lnTo>
                <a:lnTo>
                  <a:pt x="8431" y="261318"/>
                </a:lnTo>
                <a:lnTo>
                  <a:pt x="9194" y="265122"/>
                </a:lnTo>
                <a:lnTo>
                  <a:pt x="10973" y="267659"/>
                </a:lnTo>
                <a:lnTo>
                  <a:pt x="13429" y="269350"/>
                </a:lnTo>
                <a:lnTo>
                  <a:pt x="16336" y="270477"/>
                </a:lnTo>
                <a:lnTo>
                  <a:pt x="19544" y="271228"/>
                </a:lnTo>
                <a:lnTo>
                  <a:pt x="22953" y="271729"/>
                </a:lnTo>
                <a:lnTo>
                  <a:pt x="26496" y="272063"/>
                </a:lnTo>
                <a:lnTo>
                  <a:pt x="30127" y="271016"/>
                </a:lnTo>
                <a:lnTo>
                  <a:pt x="33818" y="269048"/>
                </a:lnTo>
                <a:lnTo>
                  <a:pt x="37549" y="266466"/>
                </a:lnTo>
                <a:lnTo>
                  <a:pt x="40036" y="263474"/>
                </a:lnTo>
                <a:lnTo>
                  <a:pt x="41694" y="260210"/>
                </a:lnTo>
                <a:lnTo>
                  <a:pt x="42800" y="256764"/>
                </a:lnTo>
                <a:lnTo>
                  <a:pt x="47415" y="249548"/>
                </a:lnTo>
                <a:lnTo>
                  <a:pt x="50423" y="245846"/>
                </a:lnTo>
                <a:lnTo>
                  <a:pt x="53699" y="242108"/>
                </a:lnTo>
                <a:lnTo>
                  <a:pt x="57153" y="238346"/>
                </a:lnTo>
                <a:lnTo>
                  <a:pt x="60726" y="234568"/>
                </a:lnTo>
                <a:lnTo>
                  <a:pt x="64377" y="228239"/>
                </a:lnTo>
                <a:lnTo>
                  <a:pt x="68081" y="220210"/>
                </a:lnTo>
                <a:lnTo>
                  <a:pt x="71821" y="211047"/>
                </a:lnTo>
                <a:lnTo>
                  <a:pt x="75584" y="201128"/>
                </a:lnTo>
                <a:lnTo>
                  <a:pt x="83152" y="179948"/>
                </a:lnTo>
                <a:lnTo>
                  <a:pt x="86948" y="167696"/>
                </a:lnTo>
                <a:lnTo>
                  <a:pt x="94553" y="140536"/>
                </a:lnTo>
                <a:lnTo>
                  <a:pt x="98359" y="122371"/>
                </a:lnTo>
                <a:lnTo>
                  <a:pt x="102166" y="101371"/>
                </a:lnTo>
                <a:lnTo>
                  <a:pt x="108513" y="61951"/>
                </a:lnTo>
                <a:lnTo>
                  <a:pt x="110206" y="49661"/>
                </a:lnTo>
                <a:lnTo>
                  <a:pt x="111334" y="40198"/>
                </a:lnTo>
                <a:lnTo>
                  <a:pt x="112086" y="32619"/>
                </a:lnTo>
                <a:lnTo>
                  <a:pt x="112588" y="26297"/>
                </a:lnTo>
                <a:lnTo>
                  <a:pt x="113145" y="18425"/>
                </a:lnTo>
                <a:lnTo>
                  <a:pt x="113293" y="18104"/>
                </a:lnTo>
                <a:lnTo>
                  <a:pt x="113392" y="19160"/>
                </a:lnTo>
                <a:lnTo>
                  <a:pt x="116889" y="23720"/>
                </a:lnTo>
                <a:lnTo>
                  <a:pt x="119600" y="26714"/>
                </a:lnTo>
                <a:lnTo>
                  <a:pt x="121407" y="29979"/>
                </a:lnTo>
                <a:lnTo>
                  <a:pt x="123415" y="36995"/>
                </a:lnTo>
                <a:lnTo>
                  <a:pt x="123950" y="41914"/>
                </a:lnTo>
                <a:lnTo>
                  <a:pt x="124307" y="47733"/>
                </a:lnTo>
                <a:lnTo>
                  <a:pt x="124545" y="54153"/>
                </a:lnTo>
                <a:lnTo>
                  <a:pt x="124880" y="81391"/>
                </a:lnTo>
                <a:lnTo>
                  <a:pt x="125017" y="199456"/>
                </a:lnTo>
                <a:lnTo>
                  <a:pt x="126288" y="207371"/>
                </a:lnTo>
                <a:lnTo>
                  <a:pt x="128406" y="215188"/>
                </a:lnTo>
                <a:lnTo>
                  <a:pt x="131087" y="222939"/>
                </a:lnTo>
                <a:lnTo>
                  <a:pt x="132875" y="229376"/>
                </a:lnTo>
                <a:lnTo>
                  <a:pt x="134067" y="234938"/>
                </a:lnTo>
                <a:lnTo>
                  <a:pt x="134861" y="239916"/>
                </a:lnTo>
                <a:lnTo>
                  <a:pt x="136661" y="244504"/>
                </a:lnTo>
                <a:lnTo>
                  <a:pt x="139131" y="248833"/>
                </a:lnTo>
                <a:lnTo>
                  <a:pt x="146152" y="258839"/>
                </a:lnTo>
                <a:lnTo>
                  <a:pt x="150499" y="263593"/>
                </a:lnTo>
                <a:lnTo>
                  <a:pt x="153436" y="266640"/>
                </a:lnTo>
                <a:lnTo>
                  <a:pt x="156664" y="268670"/>
                </a:lnTo>
                <a:lnTo>
                  <a:pt x="160086" y="270024"/>
                </a:lnTo>
                <a:lnTo>
                  <a:pt x="170741" y="27273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8"/>
          <p:cNvSpPr/>
          <p:nvPr/>
        </p:nvSpPr>
        <p:spPr>
          <a:xfrm>
            <a:off x="3120389" y="1703069"/>
            <a:ext cx="148591" cy="296038"/>
          </a:xfrm>
          <a:custGeom>
            <a:avLst/>
            <a:gdLst/>
            <a:ahLst/>
            <a:cxnLst/>
            <a:rect l="0" t="0" r="0" b="0"/>
            <a:pathLst>
              <a:path w="148591" h="296038">
                <a:moveTo>
                  <a:pt x="0" y="34291"/>
                </a:moveTo>
                <a:lnTo>
                  <a:pt x="0" y="60041"/>
                </a:lnTo>
                <a:lnTo>
                  <a:pt x="1271" y="67967"/>
                </a:lnTo>
                <a:lnTo>
                  <a:pt x="3387" y="78332"/>
                </a:lnTo>
                <a:lnTo>
                  <a:pt x="6069" y="90321"/>
                </a:lnTo>
                <a:lnTo>
                  <a:pt x="7856" y="100854"/>
                </a:lnTo>
                <a:lnTo>
                  <a:pt x="9047" y="110416"/>
                </a:lnTo>
                <a:lnTo>
                  <a:pt x="9842" y="119331"/>
                </a:lnTo>
                <a:lnTo>
                  <a:pt x="11642" y="130354"/>
                </a:lnTo>
                <a:lnTo>
                  <a:pt x="14111" y="142783"/>
                </a:lnTo>
                <a:lnTo>
                  <a:pt x="17028" y="156149"/>
                </a:lnTo>
                <a:lnTo>
                  <a:pt x="18972" y="167599"/>
                </a:lnTo>
                <a:lnTo>
                  <a:pt x="20268" y="177773"/>
                </a:lnTo>
                <a:lnTo>
                  <a:pt x="21132" y="187096"/>
                </a:lnTo>
                <a:lnTo>
                  <a:pt x="21708" y="194580"/>
                </a:lnTo>
                <a:lnTo>
                  <a:pt x="22093" y="200840"/>
                </a:lnTo>
                <a:lnTo>
                  <a:pt x="22349" y="206284"/>
                </a:lnTo>
                <a:lnTo>
                  <a:pt x="22633" y="219105"/>
                </a:lnTo>
                <a:lnTo>
                  <a:pt x="22709" y="226080"/>
                </a:lnTo>
                <a:lnTo>
                  <a:pt x="24029" y="232000"/>
                </a:lnTo>
                <a:lnTo>
                  <a:pt x="26180" y="237217"/>
                </a:lnTo>
                <a:lnTo>
                  <a:pt x="30686" y="246400"/>
                </a:lnTo>
                <a:lnTo>
                  <a:pt x="32688" y="254715"/>
                </a:lnTo>
                <a:lnTo>
                  <a:pt x="36965" y="262643"/>
                </a:lnTo>
                <a:lnTo>
                  <a:pt x="39883" y="266536"/>
                </a:lnTo>
                <a:lnTo>
                  <a:pt x="43099" y="271671"/>
                </a:lnTo>
                <a:lnTo>
                  <a:pt x="46513" y="277634"/>
                </a:lnTo>
                <a:lnTo>
                  <a:pt x="55049" y="293319"/>
                </a:lnTo>
                <a:lnTo>
                  <a:pt x="57020" y="294606"/>
                </a:lnTo>
                <a:lnTo>
                  <a:pt x="59603" y="295465"/>
                </a:lnTo>
                <a:lnTo>
                  <a:pt x="62596" y="296037"/>
                </a:lnTo>
                <a:lnTo>
                  <a:pt x="65861" y="295148"/>
                </a:lnTo>
                <a:lnTo>
                  <a:pt x="69307" y="293285"/>
                </a:lnTo>
                <a:lnTo>
                  <a:pt x="72875" y="290774"/>
                </a:lnTo>
                <a:lnTo>
                  <a:pt x="76524" y="287829"/>
                </a:lnTo>
                <a:lnTo>
                  <a:pt x="80226" y="284596"/>
                </a:lnTo>
                <a:lnTo>
                  <a:pt x="83964" y="281171"/>
                </a:lnTo>
                <a:lnTo>
                  <a:pt x="86456" y="277618"/>
                </a:lnTo>
                <a:lnTo>
                  <a:pt x="89225" y="270282"/>
                </a:lnTo>
                <a:lnTo>
                  <a:pt x="91234" y="265278"/>
                </a:lnTo>
                <a:lnTo>
                  <a:pt x="93843" y="259402"/>
                </a:lnTo>
                <a:lnTo>
                  <a:pt x="96852" y="252945"/>
                </a:lnTo>
                <a:lnTo>
                  <a:pt x="98858" y="247370"/>
                </a:lnTo>
                <a:lnTo>
                  <a:pt x="100196" y="242384"/>
                </a:lnTo>
                <a:lnTo>
                  <a:pt x="101087" y="237789"/>
                </a:lnTo>
                <a:lnTo>
                  <a:pt x="101682" y="232186"/>
                </a:lnTo>
                <a:lnTo>
                  <a:pt x="102078" y="225911"/>
                </a:lnTo>
                <a:lnTo>
                  <a:pt x="102342" y="219187"/>
                </a:lnTo>
                <a:lnTo>
                  <a:pt x="102636" y="204943"/>
                </a:lnTo>
                <a:lnTo>
                  <a:pt x="102714" y="197589"/>
                </a:lnTo>
                <a:lnTo>
                  <a:pt x="104036" y="191416"/>
                </a:lnTo>
                <a:lnTo>
                  <a:pt x="106188" y="186031"/>
                </a:lnTo>
                <a:lnTo>
                  <a:pt x="108892" y="181171"/>
                </a:lnTo>
                <a:lnTo>
                  <a:pt x="111965" y="170311"/>
                </a:lnTo>
                <a:lnTo>
                  <a:pt x="115284" y="155451"/>
                </a:lnTo>
                <a:lnTo>
                  <a:pt x="118766" y="137924"/>
                </a:lnTo>
                <a:lnTo>
                  <a:pt x="121087" y="123699"/>
                </a:lnTo>
                <a:lnTo>
                  <a:pt x="122635" y="111677"/>
                </a:lnTo>
                <a:lnTo>
                  <a:pt x="123667" y="101121"/>
                </a:lnTo>
                <a:lnTo>
                  <a:pt x="125625" y="90274"/>
                </a:lnTo>
                <a:lnTo>
                  <a:pt x="128200" y="79233"/>
                </a:lnTo>
                <a:lnTo>
                  <a:pt x="131187" y="68062"/>
                </a:lnTo>
                <a:lnTo>
                  <a:pt x="134448" y="58075"/>
                </a:lnTo>
                <a:lnTo>
                  <a:pt x="137892" y="48877"/>
                </a:lnTo>
                <a:lnTo>
                  <a:pt x="141458" y="40205"/>
                </a:lnTo>
                <a:lnTo>
                  <a:pt x="143836" y="33153"/>
                </a:lnTo>
                <a:lnTo>
                  <a:pt x="145421" y="27182"/>
                </a:lnTo>
                <a:lnTo>
                  <a:pt x="147964" y="14542"/>
                </a:lnTo>
                <a:lnTo>
                  <a:pt x="148405" y="6284"/>
                </a:lnTo>
                <a:lnTo>
                  <a:pt x="14859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9"/>
          <p:cNvSpPr/>
          <p:nvPr/>
        </p:nvSpPr>
        <p:spPr>
          <a:xfrm>
            <a:off x="3291840" y="1760334"/>
            <a:ext cx="194311" cy="273896"/>
          </a:xfrm>
          <a:custGeom>
            <a:avLst/>
            <a:gdLst/>
            <a:ahLst/>
            <a:cxnLst/>
            <a:rect l="0" t="0" r="0" b="0"/>
            <a:pathLst>
              <a:path w="194311" h="273896">
                <a:moveTo>
                  <a:pt x="0" y="114185"/>
                </a:moveTo>
                <a:lnTo>
                  <a:pt x="25750" y="114185"/>
                </a:lnTo>
                <a:lnTo>
                  <a:pt x="32406" y="111646"/>
                </a:lnTo>
                <a:lnTo>
                  <a:pt x="40654" y="107412"/>
                </a:lnTo>
                <a:lnTo>
                  <a:pt x="49962" y="102050"/>
                </a:lnTo>
                <a:lnTo>
                  <a:pt x="59979" y="94665"/>
                </a:lnTo>
                <a:lnTo>
                  <a:pt x="70465" y="85932"/>
                </a:lnTo>
                <a:lnTo>
                  <a:pt x="89738" y="68608"/>
                </a:lnTo>
                <a:lnTo>
                  <a:pt x="102536" y="56676"/>
                </a:lnTo>
                <a:lnTo>
                  <a:pt x="107728" y="50446"/>
                </a:lnTo>
                <a:lnTo>
                  <a:pt x="112458" y="43752"/>
                </a:lnTo>
                <a:lnTo>
                  <a:pt x="116882" y="36750"/>
                </a:lnTo>
                <a:lnTo>
                  <a:pt x="118561" y="29542"/>
                </a:lnTo>
                <a:lnTo>
                  <a:pt x="118411" y="22196"/>
                </a:lnTo>
                <a:lnTo>
                  <a:pt x="115112" y="4292"/>
                </a:lnTo>
                <a:lnTo>
                  <a:pt x="113571" y="2824"/>
                </a:lnTo>
                <a:lnTo>
                  <a:pt x="111274" y="1844"/>
                </a:lnTo>
                <a:lnTo>
                  <a:pt x="104530" y="272"/>
                </a:lnTo>
                <a:lnTo>
                  <a:pt x="100221" y="57"/>
                </a:lnTo>
                <a:lnTo>
                  <a:pt x="97294" y="0"/>
                </a:lnTo>
                <a:lnTo>
                  <a:pt x="94072" y="1232"/>
                </a:lnTo>
                <a:lnTo>
                  <a:pt x="90655" y="3323"/>
                </a:lnTo>
                <a:lnTo>
                  <a:pt x="87106" y="5987"/>
                </a:lnTo>
                <a:lnTo>
                  <a:pt x="84741" y="9033"/>
                </a:lnTo>
                <a:lnTo>
                  <a:pt x="83164" y="12334"/>
                </a:lnTo>
                <a:lnTo>
                  <a:pt x="82112" y="15805"/>
                </a:lnTo>
                <a:lnTo>
                  <a:pt x="78871" y="20658"/>
                </a:lnTo>
                <a:lnTo>
                  <a:pt x="74171" y="26434"/>
                </a:lnTo>
                <a:lnTo>
                  <a:pt x="68497" y="32824"/>
                </a:lnTo>
                <a:lnTo>
                  <a:pt x="63445" y="39625"/>
                </a:lnTo>
                <a:lnTo>
                  <a:pt x="58807" y="46698"/>
                </a:lnTo>
                <a:lnTo>
                  <a:pt x="54444" y="53954"/>
                </a:lnTo>
                <a:lnTo>
                  <a:pt x="50266" y="63871"/>
                </a:lnTo>
                <a:lnTo>
                  <a:pt x="46210" y="75563"/>
                </a:lnTo>
                <a:lnTo>
                  <a:pt x="42237" y="88437"/>
                </a:lnTo>
                <a:lnTo>
                  <a:pt x="39588" y="99560"/>
                </a:lnTo>
                <a:lnTo>
                  <a:pt x="37822" y="109515"/>
                </a:lnTo>
                <a:lnTo>
                  <a:pt x="36644" y="118692"/>
                </a:lnTo>
                <a:lnTo>
                  <a:pt x="35859" y="127350"/>
                </a:lnTo>
                <a:lnTo>
                  <a:pt x="35336" y="135662"/>
                </a:lnTo>
                <a:lnTo>
                  <a:pt x="34987" y="143743"/>
                </a:lnTo>
                <a:lnTo>
                  <a:pt x="34599" y="162882"/>
                </a:lnTo>
                <a:lnTo>
                  <a:pt x="34351" y="200146"/>
                </a:lnTo>
                <a:lnTo>
                  <a:pt x="35600" y="207052"/>
                </a:lnTo>
                <a:lnTo>
                  <a:pt x="37704" y="212927"/>
                </a:lnTo>
                <a:lnTo>
                  <a:pt x="55092" y="247257"/>
                </a:lnTo>
                <a:lnTo>
                  <a:pt x="58318" y="251160"/>
                </a:lnTo>
                <a:lnTo>
                  <a:pt x="63008" y="256302"/>
                </a:lnTo>
                <a:lnTo>
                  <a:pt x="76651" y="270669"/>
                </a:lnTo>
                <a:lnTo>
                  <a:pt x="79041" y="271848"/>
                </a:lnTo>
                <a:lnTo>
                  <a:pt x="85082" y="273158"/>
                </a:lnTo>
                <a:lnTo>
                  <a:pt x="88471" y="273507"/>
                </a:lnTo>
                <a:lnTo>
                  <a:pt x="92001" y="273740"/>
                </a:lnTo>
                <a:lnTo>
                  <a:pt x="95624" y="273895"/>
                </a:lnTo>
                <a:lnTo>
                  <a:pt x="99309" y="272729"/>
                </a:lnTo>
                <a:lnTo>
                  <a:pt x="103036" y="270681"/>
                </a:lnTo>
                <a:lnTo>
                  <a:pt x="106790" y="268046"/>
                </a:lnTo>
                <a:lnTo>
                  <a:pt x="109293" y="265019"/>
                </a:lnTo>
                <a:lnTo>
                  <a:pt x="110962" y="261731"/>
                </a:lnTo>
                <a:lnTo>
                  <a:pt x="112075" y="258269"/>
                </a:lnTo>
                <a:lnTo>
                  <a:pt x="116626" y="252151"/>
                </a:lnTo>
                <a:lnTo>
                  <a:pt x="123470" y="244263"/>
                </a:lnTo>
                <a:lnTo>
                  <a:pt x="131844" y="235194"/>
                </a:lnTo>
                <a:lnTo>
                  <a:pt x="138696" y="226608"/>
                </a:lnTo>
                <a:lnTo>
                  <a:pt x="144533" y="218344"/>
                </a:lnTo>
                <a:lnTo>
                  <a:pt x="149696" y="210294"/>
                </a:lnTo>
                <a:lnTo>
                  <a:pt x="154407" y="203658"/>
                </a:lnTo>
                <a:lnTo>
                  <a:pt x="158818" y="197964"/>
                </a:lnTo>
                <a:lnTo>
                  <a:pt x="163028" y="192898"/>
                </a:lnTo>
                <a:lnTo>
                  <a:pt x="167105" y="188250"/>
                </a:lnTo>
                <a:lnTo>
                  <a:pt x="171093" y="183882"/>
                </a:lnTo>
                <a:lnTo>
                  <a:pt x="194310" y="15990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0"/>
          <p:cNvSpPr/>
          <p:nvPr/>
        </p:nvSpPr>
        <p:spPr>
          <a:xfrm>
            <a:off x="3794759" y="1532808"/>
            <a:ext cx="215261" cy="455946"/>
          </a:xfrm>
          <a:custGeom>
            <a:avLst/>
            <a:gdLst/>
            <a:ahLst/>
            <a:cxnLst/>
            <a:rect l="0" t="0" r="0" b="0"/>
            <a:pathLst>
              <a:path w="215261" h="455946">
                <a:moveTo>
                  <a:pt x="0" y="21671"/>
                </a:moveTo>
                <a:lnTo>
                  <a:pt x="0" y="33807"/>
                </a:lnTo>
                <a:lnTo>
                  <a:pt x="1270" y="43732"/>
                </a:lnTo>
                <a:lnTo>
                  <a:pt x="3387" y="56698"/>
                </a:lnTo>
                <a:lnTo>
                  <a:pt x="6069" y="71693"/>
                </a:lnTo>
                <a:lnTo>
                  <a:pt x="7856" y="84229"/>
                </a:lnTo>
                <a:lnTo>
                  <a:pt x="9047" y="95126"/>
                </a:lnTo>
                <a:lnTo>
                  <a:pt x="9842" y="104931"/>
                </a:lnTo>
                <a:lnTo>
                  <a:pt x="10371" y="120358"/>
                </a:lnTo>
                <a:lnTo>
                  <a:pt x="10960" y="161206"/>
                </a:lnTo>
                <a:lnTo>
                  <a:pt x="12387" y="178194"/>
                </a:lnTo>
                <a:lnTo>
                  <a:pt x="14608" y="192060"/>
                </a:lnTo>
                <a:lnTo>
                  <a:pt x="17359" y="203844"/>
                </a:lnTo>
                <a:lnTo>
                  <a:pt x="19193" y="215510"/>
                </a:lnTo>
                <a:lnTo>
                  <a:pt x="20415" y="227097"/>
                </a:lnTo>
                <a:lnTo>
                  <a:pt x="21230" y="238632"/>
                </a:lnTo>
                <a:lnTo>
                  <a:pt x="21774" y="248862"/>
                </a:lnTo>
                <a:lnTo>
                  <a:pt x="22377" y="267002"/>
                </a:lnTo>
                <a:lnTo>
                  <a:pt x="22765" y="300613"/>
                </a:lnTo>
                <a:lnTo>
                  <a:pt x="22818" y="320906"/>
                </a:lnTo>
                <a:lnTo>
                  <a:pt x="24102" y="330381"/>
                </a:lnTo>
                <a:lnTo>
                  <a:pt x="26228" y="339238"/>
                </a:lnTo>
                <a:lnTo>
                  <a:pt x="28916" y="347682"/>
                </a:lnTo>
                <a:lnTo>
                  <a:pt x="30707" y="355852"/>
                </a:lnTo>
                <a:lnTo>
                  <a:pt x="31902" y="363839"/>
                </a:lnTo>
                <a:lnTo>
                  <a:pt x="32698" y="371703"/>
                </a:lnTo>
                <a:lnTo>
                  <a:pt x="33583" y="383828"/>
                </a:lnTo>
                <a:lnTo>
                  <a:pt x="33818" y="388839"/>
                </a:lnTo>
                <a:lnTo>
                  <a:pt x="36516" y="395990"/>
                </a:lnTo>
                <a:lnTo>
                  <a:pt x="40854" y="404567"/>
                </a:lnTo>
                <a:lnTo>
                  <a:pt x="46286" y="414095"/>
                </a:lnTo>
                <a:lnTo>
                  <a:pt x="51178" y="421717"/>
                </a:lnTo>
                <a:lnTo>
                  <a:pt x="55709" y="428069"/>
                </a:lnTo>
                <a:lnTo>
                  <a:pt x="59999" y="433573"/>
                </a:lnTo>
                <a:lnTo>
                  <a:pt x="64767" y="443075"/>
                </a:lnTo>
                <a:lnTo>
                  <a:pt x="66038" y="447387"/>
                </a:lnTo>
                <a:lnTo>
                  <a:pt x="69426" y="450262"/>
                </a:lnTo>
                <a:lnTo>
                  <a:pt x="74224" y="452179"/>
                </a:lnTo>
                <a:lnTo>
                  <a:pt x="79963" y="453456"/>
                </a:lnTo>
                <a:lnTo>
                  <a:pt x="85059" y="454308"/>
                </a:lnTo>
                <a:lnTo>
                  <a:pt x="89726" y="454876"/>
                </a:lnTo>
                <a:lnTo>
                  <a:pt x="100274" y="455787"/>
                </a:lnTo>
                <a:lnTo>
                  <a:pt x="105103" y="455912"/>
                </a:lnTo>
                <a:lnTo>
                  <a:pt x="108169" y="455945"/>
                </a:lnTo>
                <a:lnTo>
                  <a:pt x="111483" y="454697"/>
                </a:lnTo>
                <a:lnTo>
                  <a:pt x="114962" y="452595"/>
                </a:lnTo>
                <a:lnTo>
                  <a:pt x="118552" y="449924"/>
                </a:lnTo>
                <a:lnTo>
                  <a:pt x="120945" y="446873"/>
                </a:lnTo>
                <a:lnTo>
                  <a:pt x="122540" y="443569"/>
                </a:lnTo>
                <a:lnTo>
                  <a:pt x="123603" y="440097"/>
                </a:lnTo>
                <a:lnTo>
                  <a:pt x="128172" y="432852"/>
                </a:lnTo>
                <a:lnTo>
                  <a:pt x="134436" y="425398"/>
                </a:lnTo>
                <a:lnTo>
                  <a:pt x="137884" y="421633"/>
                </a:lnTo>
                <a:lnTo>
                  <a:pt x="141453" y="417852"/>
                </a:lnTo>
                <a:lnTo>
                  <a:pt x="145102" y="412792"/>
                </a:lnTo>
                <a:lnTo>
                  <a:pt x="148805" y="406879"/>
                </a:lnTo>
                <a:lnTo>
                  <a:pt x="152543" y="400396"/>
                </a:lnTo>
                <a:lnTo>
                  <a:pt x="156697" y="386420"/>
                </a:lnTo>
                <a:lnTo>
                  <a:pt x="157805" y="379137"/>
                </a:lnTo>
                <a:lnTo>
                  <a:pt x="165432" y="338548"/>
                </a:lnTo>
                <a:lnTo>
                  <a:pt x="167438" y="320553"/>
                </a:lnTo>
                <a:lnTo>
                  <a:pt x="168775" y="300936"/>
                </a:lnTo>
                <a:lnTo>
                  <a:pt x="170262" y="262629"/>
                </a:lnTo>
                <a:lnTo>
                  <a:pt x="170922" y="232903"/>
                </a:lnTo>
                <a:lnTo>
                  <a:pt x="172368" y="218373"/>
                </a:lnTo>
                <a:lnTo>
                  <a:pt x="174602" y="203606"/>
                </a:lnTo>
                <a:lnTo>
                  <a:pt x="177362" y="188681"/>
                </a:lnTo>
                <a:lnTo>
                  <a:pt x="187201" y="145005"/>
                </a:lnTo>
                <a:lnTo>
                  <a:pt x="193381" y="119133"/>
                </a:lnTo>
                <a:lnTo>
                  <a:pt x="197501" y="100616"/>
                </a:lnTo>
                <a:lnTo>
                  <a:pt x="200247" y="87001"/>
                </a:lnTo>
                <a:lnTo>
                  <a:pt x="202079" y="76655"/>
                </a:lnTo>
                <a:lnTo>
                  <a:pt x="204569" y="64677"/>
                </a:lnTo>
                <a:lnTo>
                  <a:pt x="210724" y="37822"/>
                </a:lnTo>
                <a:lnTo>
                  <a:pt x="212872" y="27358"/>
                </a:lnTo>
                <a:lnTo>
                  <a:pt x="214305" y="19113"/>
                </a:lnTo>
                <a:lnTo>
                  <a:pt x="215260" y="12346"/>
                </a:lnTo>
                <a:lnTo>
                  <a:pt x="214627" y="7834"/>
                </a:lnTo>
                <a:lnTo>
                  <a:pt x="212935" y="4827"/>
                </a:lnTo>
                <a:lnTo>
                  <a:pt x="207162" y="0"/>
                </a:lnTo>
                <a:lnTo>
                  <a:pt x="206688" y="873"/>
                </a:lnTo>
                <a:lnTo>
                  <a:pt x="206161" y="5231"/>
                </a:lnTo>
                <a:lnTo>
                  <a:pt x="204751" y="6901"/>
                </a:lnTo>
                <a:lnTo>
                  <a:pt x="202541" y="8015"/>
                </a:lnTo>
                <a:lnTo>
                  <a:pt x="194311" y="1024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1"/>
          <p:cNvSpPr/>
          <p:nvPr/>
        </p:nvSpPr>
        <p:spPr>
          <a:xfrm>
            <a:off x="4069079" y="1977389"/>
            <a:ext cx="11431" cy="11431"/>
          </a:xfrm>
          <a:custGeom>
            <a:avLst/>
            <a:gdLst/>
            <a:ahLst/>
            <a:cxnLst/>
            <a:rect l="0" t="0" r="0" b="0"/>
            <a:pathLst>
              <a:path w="11431" h="11431">
                <a:moveTo>
                  <a:pt x="11430" y="11430"/>
                </a:moveTo>
                <a:lnTo>
                  <a:pt x="1589" y="11430"/>
                </a:lnTo>
                <a:lnTo>
                  <a:pt x="1060" y="10161"/>
                </a:lnTo>
                <a:lnTo>
                  <a:pt x="707" y="8044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2"/>
          <p:cNvSpPr/>
          <p:nvPr/>
        </p:nvSpPr>
        <p:spPr>
          <a:xfrm>
            <a:off x="4199654" y="1624812"/>
            <a:ext cx="212326" cy="466878"/>
          </a:xfrm>
          <a:custGeom>
            <a:avLst/>
            <a:gdLst/>
            <a:ahLst/>
            <a:cxnLst/>
            <a:rect l="0" t="0" r="0" b="0"/>
            <a:pathLst>
              <a:path w="212326" h="466878">
                <a:moveTo>
                  <a:pt x="6586" y="466877"/>
                </a:moveTo>
                <a:lnTo>
                  <a:pt x="518" y="454742"/>
                </a:lnTo>
                <a:lnTo>
                  <a:pt x="0" y="449897"/>
                </a:lnTo>
                <a:lnTo>
                  <a:pt x="925" y="445397"/>
                </a:lnTo>
                <a:lnTo>
                  <a:pt x="2812" y="441127"/>
                </a:lnTo>
                <a:lnTo>
                  <a:pt x="4908" y="429610"/>
                </a:lnTo>
                <a:lnTo>
                  <a:pt x="5840" y="416024"/>
                </a:lnTo>
                <a:lnTo>
                  <a:pt x="6254" y="401519"/>
                </a:lnTo>
                <a:lnTo>
                  <a:pt x="6488" y="379073"/>
                </a:lnTo>
                <a:lnTo>
                  <a:pt x="7790" y="371511"/>
                </a:lnTo>
                <a:lnTo>
                  <a:pt x="9928" y="363930"/>
                </a:lnTo>
                <a:lnTo>
                  <a:pt x="12624" y="356336"/>
                </a:lnTo>
                <a:lnTo>
                  <a:pt x="14421" y="344923"/>
                </a:lnTo>
                <a:lnTo>
                  <a:pt x="15620" y="330965"/>
                </a:lnTo>
                <a:lnTo>
                  <a:pt x="16418" y="315309"/>
                </a:lnTo>
                <a:lnTo>
                  <a:pt x="18221" y="301062"/>
                </a:lnTo>
                <a:lnTo>
                  <a:pt x="20692" y="287754"/>
                </a:lnTo>
                <a:lnTo>
                  <a:pt x="23610" y="275072"/>
                </a:lnTo>
                <a:lnTo>
                  <a:pt x="33625" y="213567"/>
                </a:lnTo>
                <a:lnTo>
                  <a:pt x="39852" y="172274"/>
                </a:lnTo>
                <a:lnTo>
                  <a:pt x="46543" y="134585"/>
                </a:lnTo>
                <a:lnTo>
                  <a:pt x="53544" y="99299"/>
                </a:lnTo>
                <a:lnTo>
                  <a:pt x="60751" y="65615"/>
                </a:lnTo>
                <a:lnTo>
                  <a:pt x="66826" y="43159"/>
                </a:lnTo>
                <a:lnTo>
                  <a:pt x="72146" y="28189"/>
                </a:lnTo>
                <a:lnTo>
                  <a:pt x="83741" y="4162"/>
                </a:lnTo>
                <a:lnTo>
                  <a:pt x="85963" y="2190"/>
                </a:lnTo>
                <a:lnTo>
                  <a:pt x="88714" y="876"/>
                </a:lnTo>
                <a:lnTo>
                  <a:pt x="91818" y="0"/>
                </a:lnTo>
                <a:lnTo>
                  <a:pt x="95157" y="686"/>
                </a:lnTo>
                <a:lnTo>
                  <a:pt x="98653" y="2413"/>
                </a:lnTo>
                <a:lnTo>
                  <a:pt x="102254" y="4835"/>
                </a:lnTo>
                <a:lnTo>
                  <a:pt x="104654" y="7719"/>
                </a:lnTo>
                <a:lnTo>
                  <a:pt x="106255" y="10912"/>
                </a:lnTo>
                <a:lnTo>
                  <a:pt x="109303" y="20386"/>
                </a:lnTo>
                <a:lnTo>
                  <a:pt x="114891" y="37297"/>
                </a:lnTo>
                <a:lnTo>
                  <a:pt x="118159" y="44600"/>
                </a:lnTo>
                <a:lnTo>
                  <a:pt x="121608" y="50739"/>
                </a:lnTo>
                <a:lnTo>
                  <a:pt x="125177" y="56102"/>
                </a:lnTo>
                <a:lnTo>
                  <a:pt x="129143" y="68834"/>
                </a:lnTo>
                <a:lnTo>
                  <a:pt x="132176" y="82959"/>
                </a:lnTo>
                <a:lnTo>
                  <a:pt x="134762" y="90282"/>
                </a:lnTo>
                <a:lnTo>
                  <a:pt x="137757" y="97704"/>
                </a:lnTo>
                <a:lnTo>
                  <a:pt x="139753" y="105192"/>
                </a:lnTo>
                <a:lnTo>
                  <a:pt x="141084" y="112724"/>
                </a:lnTo>
                <a:lnTo>
                  <a:pt x="141971" y="120285"/>
                </a:lnTo>
                <a:lnTo>
                  <a:pt x="143833" y="130406"/>
                </a:lnTo>
                <a:lnTo>
                  <a:pt x="149287" y="155198"/>
                </a:lnTo>
                <a:lnTo>
                  <a:pt x="151250" y="166381"/>
                </a:lnTo>
                <a:lnTo>
                  <a:pt x="152559" y="176377"/>
                </a:lnTo>
                <a:lnTo>
                  <a:pt x="153431" y="185580"/>
                </a:lnTo>
                <a:lnTo>
                  <a:pt x="155283" y="199336"/>
                </a:lnTo>
                <a:lnTo>
                  <a:pt x="160727" y="234940"/>
                </a:lnTo>
                <a:lnTo>
                  <a:pt x="163956" y="250023"/>
                </a:lnTo>
                <a:lnTo>
                  <a:pt x="167379" y="262617"/>
                </a:lnTo>
                <a:lnTo>
                  <a:pt x="170931" y="273554"/>
                </a:lnTo>
                <a:lnTo>
                  <a:pt x="174570" y="288465"/>
                </a:lnTo>
                <a:lnTo>
                  <a:pt x="178265" y="306026"/>
                </a:lnTo>
                <a:lnTo>
                  <a:pt x="181999" y="325353"/>
                </a:lnTo>
                <a:lnTo>
                  <a:pt x="184488" y="339508"/>
                </a:lnTo>
                <a:lnTo>
                  <a:pt x="186147" y="350214"/>
                </a:lnTo>
                <a:lnTo>
                  <a:pt x="187253" y="358622"/>
                </a:lnTo>
                <a:lnTo>
                  <a:pt x="191869" y="371351"/>
                </a:lnTo>
                <a:lnTo>
                  <a:pt x="196884" y="381241"/>
                </a:lnTo>
                <a:lnTo>
                  <a:pt x="199112" y="389870"/>
                </a:lnTo>
                <a:lnTo>
                  <a:pt x="200367" y="401868"/>
                </a:lnTo>
                <a:lnTo>
                  <a:pt x="200739" y="413467"/>
                </a:lnTo>
                <a:lnTo>
                  <a:pt x="200875" y="429192"/>
                </a:lnTo>
                <a:lnTo>
                  <a:pt x="212325" y="43258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3"/>
          <p:cNvSpPr/>
          <p:nvPr/>
        </p:nvSpPr>
        <p:spPr>
          <a:xfrm>
            <a:off x="4171950" y="1863089"/>
            <a:ext cx="274321" cy="80012"/>
          </a:xfrm>
          <a:custGeom>
            <a:avLst/>
            <a:gdLst/>
            <a:ahLst/>
            <a:cxnLst/>
            <a:rect l="0" t="0" r="0" b="0"/>
            <a:pathLst>
              <a:path w="274321" h="80012">
                <a:moveTo>
                  <a:pt x="0" y="80011"/>
                </a:moveTo>
                <a:lnTo>
                  <a:pt x="12135" y="73943"/>
                </a:lnTo>
                <a:lnTo>
                  <a:pt x="16980" y="72155"/>
                </a:lnTo>
                <a:lnTo>
                  <a:pt x="21480" y="70964"/>
                </a:lnTo>
                <a:lnTo>
                  <a:pt x="25750" y="70169"/>
                </a:lnTo>
                <a:lnTo>
                  <a:pt x="29866" y="68370"/>
                </a:lnTo>
                <a:lnTo>
                  <a:pt x="33881" y="65900"/>
                </a:lnTo>
                <a:lnTo>
                  <a:pt x="37827" y="62983"/>
                </a:lnTo>
                <a:lnTo>
                  <a:pt x="42998" y="59769"/>
                </a:lnTo>
                <a:lnTo>
                  <a:pt x="48985" y="56356"/>
                </a:lnTo>
                <a:lnTo>
                  <a:pt x="55517" y="52811"/>
                </a:lnTo>
                <a:lnTo>
                  <a:pt x="62411" y="50447"/>
                </a:lnTo>
                <a:lnTo>
                  <a:pt x="69547" y="48872"/>
                </a:lnTo>
                <a:lnTo>
                  <a:pt x="76845" y="47821"/>
                </a:lnTo>
                <a:lnTo>
                  <a:pt x="89330" y="44581"/>
                </a:lnTo>
                <a:lnTo>
                  <a:pt x="105273" y="39881"/>
                </a:lnTo>
                <a:lnTo>
                  <a:pt x="123522" y="34207"/>
                </a:lnTo>
                <a:lnTo>
                  <a:pt x="157345" y="24517"/>
                </a:lnTo>
                <a:lnTo>
                  <a:pt x="173477" y="20155"/>
                </a:lnTo>
                <a:lnTo>
                  <a:pt x="201560" y="11921"/>
                </a:lnTo>
                <a:lnTo>
                  <a:pt x="214384" y="7948"/>
                </a:lnTo>
                <a:lnTo>
                  <a:pt x="225473" y="5299"/>
                </a:lnTo>
                <a:lnTo>
                  <a:pt x="235405" y="3533"/>
                </a:lnTo>
                <a:lnTo>
                  <a:pt x="254746" y="1047"/>
                </a:lnTo>
                <a:lnTo>
                  <a:pt x="27432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4"/>
          <p:cNvSpPr/>
          <p:nvPr/>
        </p:nvSpPr>
        <p:spPr>
          <a:xfrm>
            <a:off x="4491990" y="2023110"/>
            <a:ext cx="3387" cy="1"/>
          </a:xfrm>
          <a:custGeom>
            <a:avLst/>
            <a:gdLst/>
            <a:ahLst/>
            <a:cxnLst/>
            <a:rect l="0" t="0" r="0" b="0"/>
            <a:pathLst>
              <a:path w="3387" h="1">
                <a:moveTo>
                  <a:pt x="0" y="0"/>
                </a:moveTo>
                <a:lnTo>
                  <a:pt x="3386" y="0"/>
                </a:lnTo>
                <a:close/>
              </a:path>
            </a:pathLst>
          </a:custGeom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5"/>
          <p:cNvSpPr/>
          <p:nvPr/>
        </p:nvSpPr>
        <p:spPr>
          <a:xfrm>
            <a:off x="4572000" y="2011679"/>
            <a:ext cx="45721" cy="205741"/>
          </a:xfrm>
          <a:custGeom>
            <a:avLst/>
            <a:gdLst/>
            <a:ahLst/>
            <a:cxnLst/>
            <a:rect l="0" t="0" r="0" b="0"/>
            <a:pathLst>
              <a:path w="45721" h="205741">
                <a:moveTo>
                  <a:pt x="45720" y="0"/>
                </a:moveTo>
                <a:lnTo>
                  <a:pt x="45720" y="35592"/>
                </a:lnTo>
                <a:lnTo>
                  <a:pt x="44450" y="44048"/>
                </a:lnTo>
                <a:lnTo>
                  <a:pt x="42333" y="54766"/>
                </a:lnTo>
                <a:lnTo>
                  <a:pt x="39652" y="66991"/>
                </a:lnTo>
                <a:lnTo>
                  <a:pt x="37864" y="77681"/>
                </a:lnTo>
                <a:lnTo>
                  <a:pt x="36672" y="87347"/>
                </a:lnTo>
                <a:lnTo>
                  <a:pt x="35878" y="96332"/>
                </a:lnTo>
                <a:lnTo>
                  <a:pt x="35349" y="104861"/>
                </a:lnTo>
                <a:lnTo>
                  <a:pt x="34760" y="121112"/>
                </a:lnTo>
                <a:lnTo>
                  <a:pt x="33334" y="130272"/>
                </a:lnTo>
                <a:lnTo>
                  <a:pt x="31112" y="140188"/>
                </a:lnTo>
                <a:lnTo>
                  <a:pt x="28361" y="150609"/>
                </a:lnTo>
                <a:lnTo>
                  <a:pt x="25257" y="160096"/>
                </a:lnTo>
                <a:lnTo>
                  <a:pt x="21918" y="168961"/>
                </a:lnTo>
                <a:lnTo>
                  <a:pt x="18422" y="177411"/>
                </a:lnTo>
                <a:lnTo>
                  <a:pt x="14821" y="184314"/>
                </a:lnTo>
                <a:lnTo>
                  <a:pt x="11151" y="190186"/>
                </a:lnTo>
                <a:lnTo>
                  <a:pt x="0" y="20574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6"/>
          <p:cNvSpPr/>
          <p:nvPr/>
        </p:nvSpPr>
        <p:spPr>
          <a:xfrm>
            <a:off x="4777740" y="1623059"/>
            <a:ext cx="114301" cy="377192"/>
          </a:xfrm>
          <a:custGeom>
            <a:avLst/>
            <a:gdLst/>
            <a:ahLst/>
            <a:cxnLst/>
            <a:rect l="0" t="0" r="0" b="0"/>
            <a:pathLst>
              <a:path w="114301" h="377192">
                <a:moveTo>
                  <a:pt x="0" y="0"/>
                </a:moveTo>
                <a:lnTo>
                  <a:pt x="12135" y="6068"/>
                </a:lnTo>
                <a:lnTo>
                  <a:pt x="16980" y="10396"/>
                </a:lnTo>
                <a:lnTo>
                  <a:pt x="21480" y="15821"/>
                </a:lnTo>
                <a:lnTo>
                  <a:pt x="37267" y="38978"/>
                </a:lnTo>
                <a:lnTo>
                  <a:pt x="43895" y="48845"/>
                </a:lnTo>
                <a:lnTo>
                  <a:pt x="49583" y="57964"/>
                </a:lnTo>
                <a:lnTo>
                  <a:pt x="54645" y="66583"/>
                </a:lnTo>
                <a:lnTo>
                  <a:pt x="59290" y="74869"/>
                </a:lnTo>
                <a:lnTo>
                  <a:pt x="63657" y="86743"/>
                </a:lnTo>
                <a:lnTo>
                  <a:pt x="67837" y="101009"/>
                </a:lnTo>
                <a:lnTo>
                  <a:pt x="71895" y="116869"/>
                </a:lnTo>
                <a:lnTo>
                  <a:pt x="75870" y="140143"/>
                </a:lnTo>
                <a:lnTo>
                  <a:pt x="79790" y="168359"/>
                </a:lnTo>
                <a:lnTo>
                  <a:pt x="87532" y="228496"/>
                </a:lnTo>
                <a:lnTo>
                  <a:pt x="97761" y="300113"/>
                </a:lnTo>
                <a:lnTo>
                  <a:pt x="99464" y="315646"/>
                </a:lnTo>
                <a:lnTo>
                  <a:pt x="101355" y="338407"/>
                </a:lnTo>
                <a:lnTo>
                  <a:pt x="102197" y="352757"/>
                </a:lnTo>
                <a:lnTo>
                  <a:pt x="102571" y="363368"/>
                </a:lnTo>
                <a:lnTo>
                  <a:pt x="102670" y="367975"/>
                </a:lnTo>
                <a:lnTo>
                  <a:pt x="104006" y="371047"/>
                </a:lnTo>
                <a:lnTo>
                  <a:pt x="106168" y="373095"/>
                </a:lnTo>
                <a:lnTo>
                  <a:pt x="114300" y="37719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7"/>
          <p:cNvSpPr/>
          <p:nvPr/>
        </p:nvSpPr>
        <p:spPr>
          <a:xfrm>
            <a:off x="4697729" y="1577567"/>
            <a:ext cx="422912" cy="456973"/>
          </a:xfrm>
          <a:custGeom>
            <a:avLst/>
            <a:gdLst/>
            <a:ahLst/>
            <a:cxnLst/>
            <a:rect l="0" t="0" r="0" b="0"/>
            <a:pathLst>
              <a:path w="422912" h="456973">
                <a:moveTo>
                  <a:pt x="0" y="262662"/>
                </a:moveTo>
                <a:lnTo>
                  <a:pt x="12136" y="256595"/>
                </a:lnTo>
                <a:lnTo>
                  <a:pt x="21481" y="250229"/>
                </a:lnTo>
                <a:lnTo>
                  <a:pt x="32407" y="241896"/>
                </a:lnTo>
                <a:lnTo>
                  <a:pt x="49964" y="229727"/>
                </a:lnTo>
                <a:lnTo>
                  <a:pt x="62519" y="222925"/>
                </a:lnTo>
                <a:lnTo>
                  <a:pt x="77240" y="215851"/>
                </a:lnTo>
                <a:lnTo>
                  <a:pt x="106719" y="202487"/>
                </a:lnTo>
                <a:lnTo>
                  <a:pt x="128288" y="192315"/>
                </a:lnTo>
                <a:lnTo>
                  <a:pt x="136325" y="186554"/>
                </a:lnTo>
                <a:lnTo>
                  <a:pt x="148643" y="173380"/>
                </a:lnTo>
                <a:lnTo>
                  <a:pt x="161737" y="162445"/>
                </a:lnTo>
                <a:lnTo>
                  <a:pt x="174753" y="153351"/>
                </a:lnTo>
                <a:lnTo>
                  <a:pt x="184772" y="145076"/>
                </a:lnTo>
                <a:lnTo>
                  <a:pt x="191761" y="138552"/>
                </a:lnTo>
                <a:lnTo>
                  <a:pt x="209688" y="121142"/>
                </a:lnTo>
                <a:lnTo>
                  <a:pt x="218532" y="109896"/>
                </a:lnTo>
                <a:lnTo>
                  <a:pt x="226968" y="97318"/>
                </a:lnTo>
                <a:lnTo>
                  <a:pt x="235132" y="83853"/>
                </a:lnTo>
                <a:lnTo>
                  <a:pt x="241845" y="72336"/>
                </a:lnTo>
                <a:lnTo>
                  <a:pt x="252690" y="52766"/>
                </a:lnTo>
                <a:lnTo>
                  <a:pt x="256090" y="42722"/>
                </a:lnTo>
                <a:lnTo>
                  <a:pt x="258357" y="32215"/>
                </a:lnTo>
                <a:lnTo>
                  <a:pt x="259868" y="21401"/>
                </a:lnTo>
                <a:lnTo>
                  <a:pt x="260876" y="12921"/>
                </a:lnTo>
                <a:lnTo>
                  <a:pt x="261995" y="113"/>
                </a:lnTo>
                <a:lnTo>
                  <a:pt x="263564" y="0"/>
                </a:lnTo>
                <a:lnTo>
                  <a:pt x="268693" y="10033"/>
                </a:lnTo>
                <a:lnTo>
                  <a:pt x="271838" y="21853"/>
                </a:lnTo>
                <a:lnTo>
                  <a:pt x="275206" y="37353"/>
                </a:lnTo>
                <a:lnTo>
                  <a:pt x="278721" y="55306"/>
                </a:lnTo>
                <a:lnTo>
                  <a:pt x="281064" y="71085"/>
                </a:lnTo>
                <a:lnTo>
                  <a:pt x="282626" y="85414"/>
                </a:lnTo>
                <a:lnTo>
                  <a:pt x="283668" y="98777"/>
                </a:lnTo>
                <a:lnTo>
                  <a:pt x="284362" y="110225"/>
                </a:lnTo>
                <a:lnTo>
                  <a:pt x="285133" y="129719"/>
                </a:lnTo>
                <a:lnTo>
                  <a:pt x="285568" y="161042"/>
                </a:lnTo>
                <a:lnTo>
                  <a:pt x="286899" y="172055"/>
                </a:lnTo>
                <a:lnTo>
                  <a:pt x="289056" y="183208"/>
                </a:lnTo>
                <a:lnTo>
                  <a:pt x="291764" y="194453"/>
                </a:lnTo>
                <a:lnTo>
                  <a:pt x="293570" y="205759"/>
                </a:lnTo>
                <a:lnTo>
                  <a:pt x="294773" y="217107"/>
                </a:lnTo>
                <a:lnTo>
                  <a:pt x="295575" y="228482"/>
                </a:lnTo>
                <a:lnTo>
                  <a:pt x="296111" y="239875"/>
                </a:lnTo>
                <a:lnTo>
                  <a:pt x="296705" y="262695"/>
                </a:lnTo>
                <a:lnTo>
                  <a:pt x="297168" y="426059"/>
                </a:lnTo>
                <a:lnTo>
                  <a:pt x="298442" y="431284"/>
                </a:lnTo>
                <a:lnTo>
                  <a:pt x="300562" y="433497"/>
                </a:lnTo>
                <a:lnTo>
                  <a:pt x="307020" y="433991"/>
                </a:lnTo>
                <a:lnTo>
                  <a:pt x="307551" y="426411"/>
                </a:lnTo>
                <a:lnTo>
                  <a:pt x="308140" y="397670"/>
                </a:lnTo>
                <a:lnTo>
                  <a:pt x="308471" y="344716"/>
                </a:lnTo>
                <a:lnTo>
                  <a:pt x="309787" y="330065"/>
                </a:lnTo>
                <a:lnTo>
                  <a:pt x="311935" y="317757"/>
                </a:lnTo>
                <a:lnTo>
                  <a:pt x="314637" y="307012"/>
                </a:lnTo>
                <a:lnTo>
                  <a:pt x="317708" y="297309"/>
                </a:lnTo>
                <a:lnTo>
                  <a:pt x="321025" y="288300"/>
                </a:lnTo>
                <a:lnTo>
                  <a:pt x="324507" y="279754"/>
                </a:lnTo>
                <a:lnTo>
                  <a:pt x="331762" y="266872"/>
                </a:lnTo>
                <a:lnTo>
                  <a:pt x="339220" y="255643"/>
                </a:lnTo>
                <a:lnTo>
                  <a:pt x="346768" y="242186"/>
                </a:lnTo>
                <a:lnTo>
                  <a:pt x="350559" y="237582"/>
                </a:lnTo>
                <a:lnTo>
                  <a:pt x="354356" y="234512"/>
                </a:lnTo>
                <a:lnTo>
                  <a:pt x="361962" y="229831"/>
                </a:lnTo>
                <a:lnTo>
                  <a:pt x="369576" y="223518"/>
                </a:lnTo>
                <a:lnTo>
                  <a:pt x="373384" y="221326"/>
                </a:lnTo>
                <a:lnTo>
                  <a:pt x="381002" y="218891"/>
                </a:lnTo>
                <a:lnTo>
                  <a:pt x="384812" y="219511"/>
                </a:lnTo>
                <a:lnTo>
                  <a:pt x="392431" y="223587"/>
                </a:lnTo>
                <a:lnTo>
                  <a:pt x="394971" y="226453"/>
                </a:lnTo>
                <a:lnTo>
                  <a:pt x="396664" y="229632"/>
                </a:lnTo>
                <a:lnTo>
                  <a:pt x="397793" y="233023"/>
                </a:lnTo>
                <a:lnTo>
                  <a:pt x="402434" y="240176"/>
                </a:lnTo>
                <a:lnTo>
                  <a:pt x="405449" y="243861"/>
                </a:lnTo>
                <a:lnTo>
                  <a:pt x="407460" y="248858"/>
                </a:lnTo>
                <a:lnTo>
                  <a:pt x="409694" y="261184"/>
                </a:lnTo>
                <a:lnTo>
                  <a:pt x="410289" y="269297"/>
                </a:lnTo>
                <a:lnTo>
                  <a:pt x="410686" y="278516"/>
                </a:lnTo>
                <a:lnTo>
                  <a:pt x="411128" y="300188"/>
                </a:lnTo>
                <a:lnTo>
                  <a:pt x="411460" y="385528"/>
                </a:lnTo>
                <a:lnTo>
                  <a:pt x="422911" y="45697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8"/>
          <p:cNvSpPr/>
          <p:nvPr/>
        </p:nvSpPr>
        <p:spPr>
          <a:xfrm>
            <a:off x="5192086" y="1783613"/>
            <a:ext cx="122865" cy="284503"/>
          </a:xfrm>
          <a:custGeom>
            <a:avLst/>
            <a:gdLst/>
            <a:ahLst/>
            <a:cxnLst/>
            <a:rect l="0" t="0" r="0" b="0"/>
            <a:pathLst>
              <a:path w="122865" h="284503">
                <a:moveTo>
                  <a:pt x="8564" y="148056"/>
                </a:moveTo>
                <a:lnTo>
                  <a:pt x="14631" y="135921"/>
                </a:lnTo>
                <a:lnTo>
                  <a:pt x="17689" y="131076"/>
                </a:lnTo>
                <a:lnTo>
                  <a:pt x="20997" y="126576"/>
                </a:lnTo>
                <a:lnTo>
                  <a:pt x="24472" y="122306"/>
                </a:lnTo>
                <a:lnTo>
                  <a:pt x="29330" y="116920"/>
                </a:lnTo>
                <a:lnTo>
                  <a:pt x="41500" y="104161"/>
                </a:lnTo>
                <a:lnTo>
                  <a:pt x="78911" y="66320"/>
                </a:lnTo>
                <a:lnTo>
                  <a:pt x="83402" y="60545"/>
                </a:lnTo>
                <a:lnTo>
                  <a:pt x="87666" y="54156"/>
                </a:lnTo>
                <a:lnTo>
                  <a:pt x="91779" y="47356"/>
                </a:lnTo>
                <a:lnTo>
                  <a:pt x="95790" y="41553"/>
                </a:lnTo>
                <a:lnTo>
                  <a:pt x="99735" y="36414"/>
                </a:lnTo>
                <a:lnTo>
                  <a:pt x="103634" y="31718"/>
                </a:lnTo>
                <a:lnTo>
                  <a:pt x="106234" y="27318"/>
                </a:lnTo>
                <a:lnTo>
                  <a:pt x="109122" y="19041"/>
                </a:lnTo>
                <a:lnTo>
                  <a:pt x="108623" y="16326"/>
                </a:lnTo>
                <a:lnTo>
                  <a:pt x="107020" y="14516"/>
                </a:lnTo>
                <a:lnTo>
                  <a:pt x="104681" y="13310"/>
                </a:lnTo>
                <a:lnTo>
                  <a:pt x="101852" y="11235"/>
                </a:lnTo>
                <a:lnTo>
                  <a:pt x="98696" y="8582"/>
                </a:lnTo>
                <a:lnTo>
                  <a:pt x="90573" y="1267"/>
                </a:lnTo>
                <a:lnTo>
                  <a:pt x="88637" y="667"/>
                </a:lnTo>
                <a:lnTo>
                  <a:pt x="86075" y="267"/>
                </a:lnTo>
                <a:lnTo>
                  <a:pt x="83098" y="0"/>
                </a:lnTo>
                <a:lnTo>
                  <a:pt x="79843" y="1092"/>
                </a:lnTo>
                <a:lnTo>
                  <a:pt x="76403" y="3090"/>
                </a:lnTo>
                <a:lnTo>
                  <a:pt x="72841" y="5692"/>
                </a:lnTo>
                <a:lnTo>
                  <a:pt x="69195" y="9967"/>
                </a:lnTo>
                <a:lnTo>
                  <a:pt x="65495" y="15357"/>
                </a:lnTo>
                <a:lnTo>
                  <a:pt x="61758" y="21490"/>
                </a:lnTo>
                <a:lnTo>
                  <a:pt x="56726" y="30659"/>
                </a:lnTo>
                <a:lnTo>
                  <a:pt x="37510" y="67834"/>
                </a:lnTo>
                <a:lnTo>
                  <a:pt x="23122" y="96315"/>
                </a:lnTo>
                <a:lnTo>
                  <a:pt x="16999" y="112292"/>
                </a:lnTo>
                <a:lnTo>
                  <a:pt x="11647" y="129294"/>
                </a:lnTo>
                <a:lnTo>
                  <a:pt x="6809" y="146978"/>
                </a:lnTo>
                <a:lnTo>
                  <a:pt x="3584" y="161308"/>
                </a:lnTo>
                <a:lnTo>
                  <a:pt x="1434" y="173401"/>
                </a:lnTo>
                <a:lnTo>
                  <a:pt x="0" y="184002"/>
                </a:lnTo>
                <a:lnTo>
                  <a:pt x="315" y="196151"/>
                </a:lnTo>
                <a:lnTo>
                  <a:pt x="1795" y="209329"/>
                </a:lnTo>
                <a:lnTo>
                  <a:pt x="4051" y="223195"/>
                </a:lnTo>
                <a:lnTo>
                  <a:pt x="5555" y="233709"/>
                </a:lnTo>
                <a:lnTo>
                  <a:pt x="6558" y="241988"/>
                </a:lnTo>
                <a:lnTo>
                  <a:pt x="7226" y="248778"/>
                </a:lnTo>
                <a:lnTo>
                  <a:pt x="8942" y="254574"/>
                </a:lnTo>
                <a:lnTo>
                  <a:pt x="11356" y="259708"/>
                </a:lnTo>
                <a:lnTo>
                  <a:pt x="14235" y="264401"/>
                </a:lnTo>
                <a:lnTo>
                  <a:pt x="17425" y="268799"/>
                </a:lnTo>
                <a:lnTo>
                  <a:pt x="20821" y="273002"/>
                </a:lnTo>
                <a:lnTo>
                  <a:pt x="24355" y="277073"/>
                </a:lnTo>
                <a:lnTo>
                  <a:pt x="27981" y="279788"/>
                </a:lnTo>
                <a:lnTo>
                  <a:pt x="31669" y="281597"/>
                </a:lnTo>
                <a:lnTo>
                  <a:pt x="35397" y="282804"/>
                </a:lnTo>
                <a:lnTo>
                  <a:pt x="40422" y="283608"/>
                </a:lnTo>
                <a:lnTo>
                  <a:pt x="46313" y="284144"/>
                </a:lnTo>
                <a:lnTo>
                  <a:pt x="52779" y="284502"/>
                </a:lnTo>
                <a:lnTo>
                  <a:pt x="58361" y="283470"/>
                </a:lnTo>
                <a:lnTo>
                  <a:pt x="63352" y="281512"/>
                </a:lnTo>
                <a:lnTo>
                  <a:pt x="67949" y="278937"/>
                </a:lnTo>
                <a:lnTo>
                  <a:pt x="72284" y="277220"/>
                </a:lnTo>
                <a:lnTo>
                  <a:pt x="76444" y="276076"/>
                </a:lnTo>
                <a:lnTo>
                  <a:pt x="80487" y="275313"/>
                </a:lnTo>
                <a:lnTo>
                  <a:pt x="84452" y="273534"/>
                </a:lnTo>
                <a:lnTo>
                  <a:pt x="88366" y="271078"/>
                </a:lnTo>
                <a:lnTo>
                  <a:pt x="92246" y="268171"/>
                </a:lnTo>
                <a:lnTo>
                  <a:pt x="97371" y="263693"/>
                </a:lnTo>
                <a:lnTo>
                  <a:pt x="103329" y="258167"/>
                </a:lnTo>
                <a:lnTo>
                  <a:pt x="122864" y="23949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9"/>
          <p:cNvSpPr/>
          <p:nvPr/>
        </p:nvSpPr>
        <p:spPr>
          <a:xfrm>
            <a:off x="5383529" y="1805939"/>
            <a:ext cx="160022" cy="285751"/>
          </a:xfrm>
          <a:custGeom>
            <a:avLst/>
            <a:gdLst/>
            <a:ahLst/>
            <a:cxnLst/>
            <a:rect l="0" t="0" r="0" b="0"/>
            <a:pathLst>
              <a:path w="160022" h="285751">
                <a:moveTo>
                  <a:pt x="0" y="0"/>
                </a:moveTo>
                <a:lnTo>
                  <a:pt x="0" y="60923"/>
                </a:lnTo>
                <a:lnTo>
                  <a:pt x="1271" y="73635"/>
                </a:lnTo>
                <a:lnTo>
                  <a:pt x="3387" y="88460"/>
                </a:lnTo>
                <a:lnTo>
                  <a:pt x="6068" y="104694"/>
                </a:lnTo>
                <a:lnTo>
                  <a:pt x="6586" y="118056"/>
                </a:lnTo>
                <a:lnTo>
                  <a:pt x="5661" y="129504"/>
                </a:lnTo>
                <a:lnTo>
                  <a:pt x="3773" y="139676"/>
                </a:lnTo>
                <a:lnTo>
                  <a:pt x="2516" y="150268"/>
                </a:lnTo>
                <a:lnTo>
                  <a:pt x="1677" y="161138"/>
                </a:lnTo>
                <a:lnTo>
                  <a:pt x="1119" y="172196"/>
                </a:lnTo>
                <a:lnTo>
                  <a:pt x="498" y="208189"/>
                </a:lnTo>
                <a:lnTo>
                  <a:pt x="66" y="264342"/>
                </a:lnTo>
                <a:lnTo>
                  <a:pt x="44" y="265128"/>
                </a:lnTo>
                <a:lnTo>
                  <a:pt x="29" y="264382"/>
                </a:lnTo>
                <a:lnTo>
                  <a:pt x="3400" y="260167"/>
                </a:lnTo>
                <a:lnTo>
                  <a:pt x="6077" y="257265"/>
                </a:lnTo>
                <a:lnTo>
                  <a:pt x="7862" y="252790"/>
                </a:lnTo>
                <a:lnTo>
                  <a:pt x="9051" y="247267"/>
                </a:lnTo>
                <a:lnTo>
                  <a:pt x="9844" y="241045"/>
                </a:lnTo>
                <a:lnTo>
                  <a:pt x="10373" y="233087"/>
                </a:lnTo>
                <a:lnTo>
                  <a:pt x="10725" y="223971"/>
                </a:lnTo>
                <a:lnTo>
                  <a:pt x="10961" y="214084"/>
                </a:lnTo>
                <a:lnTo>
                  <a:pt x="13657" y="199873"/>
                </a:lnTo>
                <a:lnTo>
                  <a:pt x="17995" y="182779"/>
                </a:lnTo>
                <a:lnTo>
                  <a:pt x="23427" y="163763"/>
                </a:lnTo>
                <a:lnTo>
                  <a:pt x="28318" y="144735"/>
                </a:lnTo>
                <a:lnTo>
                  <a:pt x="37139" y="106660"/>
                </a:lnTo>
                <a:lnTo>
                  <a:pt x="41270" y="92697"/>
                </a:lnTo>
                <a:lnTo>
                  <a:pt x="45293" y="82118"/>
                </a:lnTo>
                <a:lnTo>
                  <a:pt x="49245" y="73796"/>
                </a:lnTo>
                <a:lnTo>
                  <a:pt x="54421" y="65707"/>
                </a:lnTo>
                <a:lnTo>
                  <a:pt x="60411" y="57775"/>
                </a:lnTo>
                <a:lnTo>
                  <a:pt x="66944" y="49947"/>
                </a:lnTo>
                <a:lnTo>
                  <a:pt x="72570" y="44728"/>
                </a:lnTo>
                <a:lnTo>
                  <a:pt x="77590" y="41249"/>
                </a:lnTo>
                <a:lnTo>
                  <a:pt x="82207" y="38929"/>
                </a:lnTo>
                <a:lnTo>
                  <a:pt x="86554" y="37383"/>
                </a:lnTo>
                <a:lnTo>
                  <a:pt x="90723" y="36352"/>
                </a:lnTo>
                <a:lnTo>
                  <a:pt x="94773" y="35665"/>
                </a:lnTo>
                <a:lnTo>
                  <a:pt x="98742" y="35207"/>
                </a:lnTo>
                <a:lnTo>
                  <a:pt x="102658" y="34901"/>
                </a:lnTo>
                <a:lnTo>
                  <a:pt x="106538" y="34698"/>
                </a:lnTo>
                <a:lnTo>
                  <a:pt x="109126" y="35832"/>
                </a:lnTo>
                <a:lnTo>
                  <a:pt x="110851" y="37858"/>
                </a:lnTo>
                <a:lnTo>
                  <a:pt x="112001" y="40479"/>
                </a:lnTo>
                <a:lnTo>
                  <a:pt x="116665" y="46777"/>
                </a:lnTo>
                <a:lnTo>
                  <a:pt x="119687" y="50235"/>
                </a:lnTo>
                <a:lnTo>
                  <a:pt x="122971" y="55080"/>
                </a:lnTo>
                <a:lnTo>
                  <a:pt x="126431" y="60850"/>
                </a:lnTo>
                <a:lnTo>
                  <a:pt x="130008" y="67237"/>
                </a:lnTo>
                <a:lnTo>
                  <a:pt x="132392" y="74035"/>
                </a:lnTo>
                <a:lnTo>
                  <a:pt x="133981" y="81107"/>
                </a:lnTo>
                <a:lnTo>
                  <a:pt x="135041" y="88361"/>
                </a:lnTo>
                <a:lnTo>
                  <a:pt x="135748" y="95738"/>
                </a:lnTo>
                <a:lnTo>
                  <a:pt x="136219" y="103195"/>
                </a:lnTo>
                <a:lnTo>
                  <a:pt x="136533" y="110707"/>
                </a:lnTo>
                <a:lnTo>
                  <a:pt x="138012" y="123335"/>
                </a:lnTo>
                <a:lnTo>
                  <a:pt x="143042" y="157686"/>
                </a:lnTo>
                <a:lnTo>
                  <a:pt x="144892" y="172434"/>
                </a:lnTo>
                <a:lnTo>
                  <a:pt x="146125" y="184806"/>
                </a:lnTo>
                <a:lnTo>
                  <a:pt x="146946" y="195594"/>
                </a:lnTo>
                <a:lnTo>
                  <a:pt x="147495" y="206596"/>
                </a:lnTo>
                <a:lnTo>
                  <a:pt x="148103" y="228981"/>
                </a:lnTo>
                <a:lnTo>
                  <a:pt x="148548" y="265396"/>
                </a:lnTo>
                <a:lnTo>
                  <a:pt x="149832" y="268371"/>
                </a:lnTo>
                <a:lnTo>
                  <a:pt x="151958" y="270354"/>
                </a:lnTo>
                <a:lnTo>
                  <a:pt x="154646" y="271676"/>
                </a:lnTo>
                <a:lnTo>
                  <a:pt x="156437" y="273828"/>
                </a:lnTo>
                <a:lnTo>
                  <a:pt x="157632" y="276532"/>
                </a:lnTo>
                <a:lnTo>
                  <a:pt x="160021" y="28575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20"/>
          <p:cNvSpPr/>
          <p:nvPr/>
        </p:nvSpPr>
        <p:spPr>
          <a:xfrm>
            <a:off x="5806440" y="1543050"/>
            <a:ext cx="22721" cy="502920"/>
          </a:xfrm>
          <a:custGeom>
            <a:avLst/>
            <a:gdLst/>
            <a:ahLst/>
            <a:cxnLst/>
            <a:rect l="0" t="0" r="0" b="0"/>
            <a:pathLst>
              <a:path w="22721" h="502920">
                <a:moveTo>
                  <a:pt x="11430" y="0"/>
                </a:moveTo>
                <a:lnTo>
                  <a:pt x="11430" y="12135"/>
                </a:lnTo>
                <a:lnTo>
                  <a:pt x="12700" y="16980"/>
                </a:lnTo>
                <a:lnTo>
                  <a:pt x="14816" y="21480"/>
                </a:lnTo>
                <a:lnTo>
                  <a:pt x="17497" y="25750"/>
                </a:lnTo>
                <a:lnTo>
                  <a:pt x="19285" y="33676"/>
                </a:lnTo>
                <a:lnTo>
                  <a:pt x="20476" y="44041"/>
                </a:lnTo>
                <a:lnTo>
                  <a:pt x="21270" y="56030"/>
                </a:lnTo>
                <a:lnTo>
                  <a:pt x="22153" y="76125"/>
                </a:lnTo>
                <a:lnTo>
                  <a:pt x="22650" y="101719"/>
                </a:lnTo>
                <a:lnTo>
                  <a:pt x="22720" y="109722"/>
                </a:lnTo>
                <a:lnTo>
                  <a:pt x="19411" y="159255"/>
                </a:lnTo>
                <a:lnTo>
                  <a:pt x="16751" y="193800"/>
                </a:lnTo>
                <a:lnTo>
                  <a:pt x="13707" y="224450"/>
                </a:lnTo>
                <a:lnTo>
                  <a:pt x="6938" y="278825"/>
                </a:lnTo>
                <a:lnTo>
                  <a:pt x="4625" y="306533"/>
                </a:lnTo>
                <a:lnTo>
                  <a:pt x="3083" y="335165"/>
                </a:lnTo>
                <a:lnTo>
                  <a:pt x="0" y="50291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21"/>
          <p:cNvSpPr/>
          <p:nvPr/>
        </p:nvSpPr>
        <p:spPr>
          <a:xfrm>
            <a:off x="5703570" y="1703069"/>
            <a:ext cx="274321" cy="68582"/>
          </a:xfrm>
          <a:custGeom>
            <a:avLst/>
            <a:gdLst/>
            <a:ahLst/>
            <a:cxnLst/>
            <a:rect l="0" t="0" r="0" b="0"/>
            <a:pathLst>
              <a:path w="274321" h="68582">
                <a:moveTo>
                  <a:pt x="0" y="68581"/>
                </a:moveTo>
                <a:lnTo>
                  <a:pt x="12135" y="68581"/>
                </a:lnTo>
                <a:lnTo>
                  <a:pt x="22060" y="67310"/>
                </a:lnTo>
                <a:lnTo>
                  <a:pt x="35027" y="65194"/>
                </a:lnTo>
                <a:lnTo>
                  <a:pt x="50021" y="62513"/>
                </a:lnTo>
                <a:lnTo>
                  <a:pt x="65097" y="59455"/>
                </a:lnTo>
                <a:lnTo>
                  <a:pt x="95395" y="52671"/>
                </a:lnTo>
                <a:lnTo>
                  <a:pt x="108046" y="50354"/>
                </a:lnTo>
                <a:lnTo>
                  <a:pt x="119021" y="48810"/>
                </a:lnTo>
                <a:lnTo>
                  <a:pt x="128877" y="47780"/>
                </a:lnTo>
                <a:lnTo>
                  <a:pt x="139258" y="45824"/>
                </a:lnTo>
                <a:lnTo>
                  <a:pt x="149988" y="43249"/>
                </a:lnTo>
                <a:lnTo>
                  <a:pt x="160952" y="40263"/>
                </a:lnTo>
                <a:lnTo>
                  <a:pt x="183294" y="33558"/>
                </a:lnTo>
                <a:lnTo>
                  <a:pt x="228681" y="18906"/>
                </a:lnTo>
                <a:lnTo>
                  <a:pt x="238814" y="15144"/>
                </a:lnTo>
                <a:lnTo>
                  <a:pt x="248110" y="11366"/>
                </a:lnTo>
                <a:lnTo>
                  <a:pt x="27432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22"/>
          <p:cNvSpPr/>
          <p:nvPr/>
        </p:nvSpPr>
        <p:spPr>
          <a:xfrm>
            <a:off x="5977890" y="1497329"/>
            <a:ext cx="182881" cy="507582"/>
          </a:xfrm>
          <a:custGeom>
            <a:avLst/>
            <a:gdLst/>
            <a:ahLst/>
            <a:cxnLst/>
            <a:rect l="0" t="0" r="0" b="0"/>
            <a:pathLst>
              <a:path w="182881" h="507582">
                <a:moveTo>
                  <a:pt x="0" y="0"/>
                </a:moveTo>
                <a:lnTo>
                  <a:pt x="6068" y="18204"/>
                </a:lnTo>
                <a:lnTo>
                  <a:pt x="9046" y="30527"/>
                </a:lnTo>
                <a:lnTo>
                  <a:pt x="9841" y="35592"/>
                </a:lnTo>
                <a:lnTo>
                  <a:pt x="14110" y="44605"/>
                </a:lnTo>
                <a:lnTo>
                  <a:pt x="17027" y="48787"/>
                </a:lnTo>
                <a:lnTo>
                  <a:pt x="20267" y="60207"/>
                </a:lnTo>
                <a:lnTo>
                  <a:pt x="21131" y="66808"/>
                </a:lnTo>
                <a:lnTo>
                  <a:pt x="21708" y="76289"/>
                </a:lnTo>
                <a:lnTo>
                  <a:pt x="22348" y="100370"/>
                </a:lnTo>
                <a:lnTo>
                  <a:pt x="22708" y="136420"/>
                </a:lnTo>
                <a:lnTo>
                  <a:pt x="24029" y="151906"/>
                </a:lnTo>
                <a:lnTo>
                  <a:pt x="26179" y="169851"/>
                </a:lnTo>
                <a:lnTo>
                  <a:pt x="28883" y="189434"/>
                </a:lnTo>
                <a:lnTo>
                  <a:pt x="30685" y="205030"/>
                </a:lnTo>
                <a:lnTo>
                  <a:pt x="31886" y="217967"/>
                </a:lnTo>
                <a:lnTo>
                  <a:pt x="32688" y="229131"/>
                </a:lnTo>
                <a:lnTo>
                  <a:pt x="31952" y="240384"/>
                </a:lnTo>
                <a:lnTo>
                  <a:pt x="30191" y="251696"/>
                </a:lnTo>
                <a:lnTo>
                  <a:pt x="27747" y="263048"/>
                </a:lnTo>
                <a:lnTo>
                  <a:pt x="26118" y="274425"/>
                </a:lnTo>
                <a:lnTo>
                  <a:pt x="25032" y="285820"/>
                </a:lnTo>
                <a:lnTo>
                  <a:pt x="24308" y="297227"/>
                </a:lnTo>
                <a:lnTo>
                  <a:pt x="25095" y="320072"/>
                </a:lnTo>
                <a:lnTo>
                  <a:pt x="32828" y="448268"/>
                </a:lnTo>
                <a:lnTo>
                  <a:pt x="33856" y="476708"/>
                </a:lnTo>
                <a:lnTo>
                  <a:pt x="34205" y="497696"/>
                </a:lnTo>
                <a:lnTo>
                  <a:pt x="34264" y="507581"/>
                </a:lnTo>
                <a:lnTo>
                  <a:pt x="34282" y="499786"/>
                </a:lnTo>
                <a:lnTo>
                  <a:pt x="34286" y="479514"/>
                </a:lnTo>
                <a:lnTo>
                  <a:pt x="36828" y="463186"/>
                </a:lnTo>
                <a:lnTo>
                  <a:pt x="41061" y="443411"/>
                </a:lnTo>
                <a:lnTo>
                  <a:pt x="46424" y="421337"/>
                </a:lnTo>
                <a:lnTo>
                  <a:pt x="52539" y="399002"/>
                </a:lnTo>
                <a:lnTo>
                  <a:pt x="70741" y="337510"/>
                </a:lnTo>
                <a:lnTo>
                  <a:pt x="73830" y="325337"/>
                </a:lnTo>
                <a:lnTo>
                  <a:pt x="75890" y="315951"/>
                </a:lnTo>
                <a:lnTo>
                  <a:pt x="81565" y="302136"/>
                </a:lnTo>
                <a:lnTo>
                  <a:pt x="84856" y="296674"/>
                </a:lnTo>
                <a:lnTo>
                  <a:pt x="89591" y="290493"/>
                </a:lnTo>
                <a:lnTo>
                  <a:pt x="95287" y="283832"/>
                </a:lnTo>
                <a:lnTo>
                  <a:pt x="110544" y="267027"/>
                </a:lnTo>
                <a:lnTo>
                  <a:pt x="116017" y="261342"/>
                </a:lnTo>
                <a:lnTo>
                  <a:pt x="119255" y="258048"/>
                </a:lnTo>
                <a:lnTo>
                  <a:pt x="122683" y="257123"/>
                </a:lnTo>
                <a:lnTo>
                  <a:pt x="126239" y="257775"/>
                </a:lnTo>
                <a:lnTo>
                  <a:pt x="135002" y="261880"/>
                </a:lnTo>
                <a:lnTo>
                  <a:pt x="139587" y="265828"/>
                </a:lnTo>
                <a:lnTo>
                  <a:pt x="145858" y="271816"/>
                </a:lnTo>
                <a:lnTo>
                  <a:pt x="152879" y="278711"/>
                </a:lnTo>
                <a:lnTo>
                  <a:pt x="155260" y="282327"/>
                </a:lnTo>
                <a:lnTo>
                  <a:pt x="157904" y="289732"/>
                </a:lnTo>
                <a:lnTo>
                  <a:pt x="159393" y="301042"/>
                </a:lnTo>
                <a:lnTo>
                  <a:pt x="159741" y="312020"/>
                </a:lnTo>
                <a:lnTo>
                  <a:pt x="159834" y="318503"/>
                </a:lnTo>
                <a:lnTo>
                  <a:pt x="163323" y="332481"/>
                </a:lnTo>
                <a:lnTo>
                  <a:pt x="167838" y="347159"/>
                </a:lnTo>
                <a:lnTo>
                  <a:pt x="169844" y="362150"/>
                </a:lnTo>
                <a:lnTo>
                  <a:pt x="169109" y="372244"/>
                </a:lnTo>
                <a:lnTo>
                  <a:pt x="167350" y="384053"/>
                </a:lnTo>
                <a:lnTo>
                  <a:pt x="164906" y="397005"/>
                </a:lnTo>
                <a:lnTo>
                  <a:pt x="163277" y="408180"/>
                </a:lnTo>
                <a:lnTo>
                  <a:pt x="162191" y="418170"/>
                </a:lnTo>
                <a:lnTo>
                  <a:pt x="161467" y="427370"/>
                </a:lnTo>
                <a:lnTo>
                  <a:pt x="162254" y="436044"/>
                </a:lnTo>
                <a:lnTo>
                  <a:pt x="164050" y="444366"/>
                </a:lnTo>
                <a:lnTo>
                  <a:pt x="166517" y="452454"/>
                </a:lnTo>
                <a:lnTo>
                  <a:pt x="169257" y="468214"/>
                </a:lnTo>
                <a:lnTo>
                  <a:pt x="169988" y="475973"/>
                </a:lnTo>
                <a:lnTo>
                  <a:pt x="174186" y="487981"/>
                </a:lnTo>
                <a:lnTo>
                  <a:pt x="182880" y="50292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23"/>
          <p:cNvSpPr/>
          <p:nvPr/>
        </p:nvSpPr>
        <p:spPr>
          <a:xfrm>
            <a:off x="6240779" y="1749941"/>
            <a:ext cx="148592" cy="284400"/>
          </a:xfrm>
          <a:custGeom>
            <a:avLst/>
            <a:gdLst/>
            <a:ahLst/>
            <a:cxnLst/>
            <a:rect l="0" t="0" r="0" b="0"/>
            <a:pathLst>
              <a:path w="148592" h="284400">
                <a:moveTo>
                  <a:pt x="0" y="113148"/>
                </a:moveTo>
                <a:lnTo>
                  <a:pt x="27200" y="113148"/>
                </a:lnTo>
                <a:lnTo>
                  <a:pt x="29563" y="111878"/>
                </a:lnTo>
                <a:lnTo>
                  <a:pt x="31139" y="109762"/>
                </a:lnTo>
                <a:lnTo>
                  <a:pt x="32190" y="107081"/>
                </a:lnTo>
                <a:lnTo>
                  <a:pt x="36743" y="100715"/>
                </a:lnTo>
                <a:lnTo>
                  <a:pt x="39736" y="97240"/>
                </a:lnTo>
                <a:lnTo>
                  <a:pt x="43001" y="93652"/>
                </a:lnTo>
                <a:lnTo>
                  <a:pt x="50015" y="86280"/>
                </a:lnTo>
                <a:lnTo>
                  <a:pt x="61104" y="74990"/>
                </a:lnTo>
                <a:lnTo>
                  <a:pt x="64866" y="69929"/>
                </a:lnTo>
                <a:lnTo>
                  <a:pt x="68645" y="64016"/>
                </a:lnTo>
                <a:lnTo>
                  <a:pt x="72433" y="57533"/>
                </a:lnTo>
                <a:lnTo>
                  <a:pt x="76229" y="51942"/>
                </a:lnTo>
                <a:lnTo>
                  <a:pt x="80029" y="46944"/>
                </a:lnTo>
                <a:lnTo>
                  <a:pt x="83833" y="42342"/>
                </a:lnTo>
                <a:lnTo>
                  <a:pt x="87639" y="38004"/>
                </a:lnTo>
                <a:lnTo>
                  <a:pt x="91446" y="33842"/>
                </a:lnTo>
                <a:lnTo>
                  <a:pt x="95254" y="29798"/>
                </a:lnTo>
                <a:lnTo>
                  <a:pt x="97793" y="24561"/>
                </a:lnTo>
                <a:lnTo>
                  <a:pt x="99485" y="18530"/>
                </a:lnTo>
                <a:lnTo>
                  <a:pt x="100614" y="11970"/>
                </a:lnTo>
                <a:lnTo>
                  <a:pt x="100096" y="7596"/>
                </a:lnTo>
                <a:lnTo>
                  <a:pt x="98481" y="4680"/>
                </a:lnTo>
                <a:lnTo>
                  <a:pt x="96134" y="2736"/>
                </a:lnTo>
                <a:lnTo>
                  <a:pt x="93300" y="1440"/>
                </a:lnTo>
                <a:lnTo>
                  <a:pt x="90140" y="576"/>
                </a:lnTo>
                <a:lnTo>
                  <a:pt x="86763" y="0"/>
                </a:lnTo>
                <a:lnTo>
                  <a:pt x="83243" y="886"/>
                </a:lnTo>
                <a:lnTo>
                  <a:pt x="79625" y="2747"/>
                </a:lnTo>
                <a:lnTo>
                  <a:pt x="75944" y="5258"/>
                </a:lnTo>
                <a:lnTo>
                  <a:pt x="72219" y="8201"/>
                </a:lnTo>
                <a:lnTo>
                  <a:pt x="68467" y="11434"/>
                </a:lnTo>
                <a:lnTo>
                  <a:pt x="64695" y="14859"/>
                </a:lnTo>
                <a:lnTo>
                  <a:pt x="62180" y="18412"/>
                </a:lnTo>
                <a:lnTo>
                  <a:pt x="59386" y="25747"/>
                </a:lnTo>
                <a:lnTo>
                  <a:pt x="57371" y="30751"/>
                </a:lnTo>
                <a:lnTo>
                  <a:pt x="54758" y="36627"/>
                </a:lnTo>
                <a:lnTo>
                  <a:pt x="51745" y="43084"/>
                </a:lnTo>
                <a:lnTo>
                  <a:pt x="48467" y="52469"/>
                </a:lnTo>
                <a:lnTo>
                  <a:pt x="45012" y="63805"/>
                </a:lnTo>
                <a:lnTo>
                  <a:pt x="41438" y="76443"/>
                </a:lnTo>
                <a:lnTo>
                  <a:pt x="36515" y="91218"/>
                </a:lnTo>
                <a:lnTo>
                  <a:pt x="24273" y="124568"/>
                </a:lnTo>
                <a:lnTo>
                  <a:pt x="19992" y="141082"/>
                </a:lnTo>
                <a:lnTo>
                  <a:pt x="17139" y="157171"/>
                </a:lnTo>
                <a:lnTo>
                  <a:pt x="13967" y="184784"/>
                </a:lnTo>
                <a:lnTo>
                  <a:pt x="13121" y="193925"/>
                </a:lnTo>
                <a:lnTo>
                  <a:pt x="12558" y="201290"/>
                </a:lnTo>
                <a:lnTo>
                  <a:pt x="12182" y="208739"/>
                </a:lnTo>
                <a:lnTo>
                  <a:pt x="11764" y="223790"/>
                </a:lnTo>
                <a:lnTo>
                  <a:pt x="12923" y="230090"/>
                </a:lnTo>
                <a:lnTo>
                  <a:pt x="14965" y="235559"/>
                </a:lnTo>
                <a:lnTo>
                  <a:pt x="17597" y="240476"/>
                </a:lnTo>
                <a:lnTo>
                  <a:pt x="20521" y="249325"/>
                </a:lnTo>
                <a:lnTo>
                  <a:pt x="21301" y="253463"/>
                </a:lnTo>
                <a:lnTo>
                  <a:pt x="25554" y="261447"/>
                </a:lnTo>
                <a:lnTo>
                  <a:pt x="28467" y="265354"/>
                </a:lnTo>
                <a:lnTo>
                  <a:pt x="31678" y="269229"/>
                </a:lnTo>
                <a:lnTo>
                  <a:pt x="35089" y="273082"/>
                </a:lnTo>
                <a:lnTo>
                  <a:pt x="38633" y="276921"/>
                </a:lnTo>
                <a:lnTo>
                  <a:pt x="42265" y="279480"/>
                </a:lnTo>
                <a:lnTo>
                  <a:pt x="45957" y="281186"/>
                </a:lnTo>
                <a:lnTo>
                  <a:pt x="49688" y="282324"/>
                </a:lnTo>
                <a:lnTo>
                  <a:pt x="53445" y="283082"/>
                </a:lnTo>
                <a:lnTo>
                  <a:pt x="57220" y="283587"/>
                </a:lnTo>
                <a:lnTo>
                  <a:pt x="61007" y="283924"/>
                </a:lnTo>
                <a:lnTo>
                  <a:pt x="66072" y="284149"/>
                </a:lnTo>
                <a:lnTo>
                  <a:pt x="78472" y="284399"/>
                </a:lnTo>
                <a:lnTo>
                  <a:pt x="84065" y="283195"/>
                </a:lnTo>
                <a:lnTo>
                  <a:pt x="89064" y="281123"/>
                </a:lnTo>
                <a:lnTo>
                  <a:pt x="93666" y="278472"/>
                </a:lnTo>
                <a:lnTo>
                  <a:pt x="98004" y="275434"/>
                </a:lnTo>
                <a:lnTo>
                  <a:pt x="102167" y="272139"/>
                </a:lnTo>
                <a:lnTo>
                  <a:pt x="106211" y="268672"/>
                </a:lnTo>
                <a:lnTo>
                  <a:pt x="110177" y="265091"/>
                </a:lnTo>
                <a:lnTo>
                  <a:pt x="117972" y="257725"/>
                </a:lnTo>
                <a:lnTo>
                  <a:pt x="148591" y="22744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24"/>
          <p:cNvSpPr/>
          <p:nvPr/>
        </p:nvSpPr>
        <p:spPr>
          <a:xfrm>
            <a:off x="6400800" y="1781884"/>
            <a:ext cx="170976" cy="521674"/>
          </a:xfrm>
          <a:custGeom>
            <a:avLst/>
            <a:gdLst/>
            <a:ahLst/>
            <a:cxnLst/>
            <a:rect l="0" t="0" r="0" b="0"/>
            <a:pathLst>
              <a:path w="170976" h="521674">
                <a:moveTo>
                  <a:pt x="22859" y="1195"/>
                </a:moveTo>
                <a:lnTo>
                  <a:pt x="22859" y="181494"/>
                </a:lnTo>
                <a:lnTo>
                  <a:pt x="24130" y="191245"/>
                </a:lnTo>
                <a:lnTo>
                  <a:pt x="28928" y="205465"/>
                </a:lnTo>
                <a:lnTo>
                  <a:pt x="31984" y="211035"/>
                </a:lnTo>
                <a:lnTo>
                  <a:pt x="35293" y="216019"/>
                </a:lnTo>
                <a:lnTo>
                  <a:pt x="38768" y="220611"/>
                </a:lnTo>
                <a:lnTo>
                  <a:pt x="42355" y="223673"/>
                </a:lnTo>
                <a:lnTo>
                  <a:pt x="46016" y="225714"/>
                </a:lnTo>
                <a:lnTo>
                  <a:pt x="49727" y="227074"/>
                </a:lnTo>
                <a:lnTo>
                  <a:pt x="53471" y="226711"/>
                </a:lnTo>
                <a:lnTo>
                  <a:pt x="57237" y="225199"/>
                </a:lnTo>
                <a:lnTo>
                  <a:pt x="61019" y="222921"/>
                </a:lnTo>
                <a:lnTo>
                  <a:pt x="66078" y="218863"/>
                </a:lnTo>
                <a:lnTo>
                  <a:pt x="71992" y="213617"/>
                </a:lnTo>
                <a:lnTo>
                  <a:pt x="78475" y="207580"/>
                </a:lnTo>
                <a:lnTo>
                  <a:pt x="82796" y="201015"/>
                </a:lnTo>
                <a:lnTo>
                  <a:pt x="87598" y="186948"/>
                </a:lnTo>
                <a:lnTo>
                  <a:pt x="90149" y="179640"/>
                </a:lnTo>
                <a:lnTo>
                  <a:pt x="93119" y="172229"/>
                </a:lnTo>
                <a:lnTo>
                  <a:pt x="96369" y="164748"/>
                </a:lnTo>
                <a:lnTo>
                  <a:pt x="103367" y="149662"/>
                </a:lnTo>
                <a:lnTo>
                  <a:pt x="107012" y="142083"/>
                </a:lnTo>
                <a:lnTo>
                  <a:pt x="111980" y="128141"/>
                </a:lnTo>
                <a:lnTo>
                  <a:pt x="124276" y="88942"/>
                </a:lnTo>
                <a:lnTo>
                  <a:pt x="134820" y="52047"/>
                </a:lnTo>
                <a:lnTo>
                  <a:pt x="139410" y="35097"/>
                </a:lnTo>
                <a:lnTo>
                  <a:pt x="142470" y="22526"/>
                </a:lnTo>
                <a:lnTo>
                  <a:pt x="144510" y="12876"/>
                </a:lnTo>
                <a:lnTo>
                  <a:pt x="146777" y="1307"/>
                </a:lnTo>
                <a:lnTo>
                  <a:pt x="147380" y="0"/>
                </a:lnTo>
                <a:lnTo>
                  <a:pt x="147784" y="398"/>
                </a:lnTo>
                <a:lnTo>
                  <a:pt x="151618" y="7615"/>
                </a:lnTo>
                <a:lnTo>
                  <a:pt x="156286" y="18018"/>
                </a:lnTo>
                <a:lnTo>
                  <a:pt x="158360" y="26876"/>
                </a:lnTo>
                <a:lnTo>
                  <a:pt x="158913" y="37366"/>
                </a:lnTo>
                <a:lnTo>
                  <a:pt x="159528" y="69341"/>
                </a:lnTo>
                <a:lnTo>
                  <a:pt x="159873" y="124116"/>
                </a:lnTo>
                <a:lnTo>
                  <a:pt x="161192" y="140292"/>
                </a:lnTo>
                <a:lnTo>
                  <a:pt x="163341" y="154887"/>
                </a:lnTo>
                <a:lnTo>
                  <a:pt x="166044" y="168426"/>
                </a:lnTo>
                <a:lnTo>
                  <a:pt x="167846" y="183803"/>
                </a:lnTo>
                <a:lnTo>
                  <a:pt x="169047" y="200404"/>
                </a:lnTo>
                <a:lnTo>
                  <a:pt x="169848" y="217821"/>
                </a:lnTo>
                <a:lnTo>
                  <a:pt x="170738" y="257494"/>
                </a:lnTo>
                <a:lnTo>
                  <a:pt x="170975" y="278741"/>
                </a:lnTo>
                <a:lnTo>
                  <a:pt x="169863" y="299256"/>
                </a:lnTo>
                <a:lnTo>
                  <a:pt x="167852" y="319282"/>
                </a:lnTo>
                <a:lnTo>
                  <a:pt x="165241" y="338983"/>
                </a:lnTo>
                <a:lnTo>
                  <a:pt x="162231" y="355927"/>
                </a:lnTo>
                <a:lnTo>
                  <a:pt x="158953" y="371034"/>
                </a:lnTo>
                <a:lnTo>
                  <a:pt x="155499" y="384914"/>
                </a:lnTo>
                <a:lnTo>
                  <a:pt x="151926" y="396708"/>
                </a:lnTo>
                <a:lnTo>
                  <a:pt x="148273" y="407110"/>
                </a:lnTo>
                <a:lnTo>
                  <a:pt x="144569" y="416585"/>
                </a:lnTo>
                <a:lnTo>
                  <a:pt x="139559" y="425442"/>
                </a:lnTo>
                <a:lnTo>
                  <a:pt x="133680" y="433887"/>
                </a:lnTo>
                <a:lnTo>
                  <a:pt x="127220" y="442056"/>
                </a:lnTo>
                <a:lnTo>
                  <a:pt x="121642" y="450043"/>
                </a:lnTo>
                <a:lnTo>
                  <a:pt x="116655" y="457907"/>
                </a:lnTo>
                <a:lnTo>
                  <a:pt x="112060" y="465690"/>
                </a:lnTo>
                <a:lnTo>
                  <a:pt x="107726" y="472148"/>
                </a:lnTo>
                <a:lnTo>
                  <a:pt x="103568" y="477724"/>
                </a:lnTo>
                <a:lnTo>
                  <a:pt x="99525" y="482711"/>
                </a:lnTo>
                <a:lnTo>
                  <a:pt x="94290" y="487306"/>
                </a:lnTo>
                <a:lnTo>
                  <a:pt x="88260" y="491639"/>
                </a:lnTo>
                <a:lnTo>
                  <a:pt x="81700" y="495798"/>
                </a:lnTo>
                <a:lnTo>
                  <a:pt x="76056" y="499840"/>
                </a:lnTo>
                <a:lnTo>
                  <a:pt x="71024" y="503805"/>
                </a:lnTo>
                <a:lnTo>
                  <a:pt x="66399" y="507719"/>
                </a:lnTo>
                <a:lnTo>
                  <a:pt x="62046" y="510328"/>
                </a:lnTo>
                <a:lnTo>
                  <a:pt x="57873" y="512067"/>
                </a:lnTo>
                <a:lnTo>
                  <a:pt x="53823" y="513227"/>
                </a:lnTo>
                <a:lnTo>
                  <a:pt x="49851" y="515269"/>
                </a:lnTo>
                <a:lnTo>
                  <a:pt x="45934" y="517901"/>
                </a:lnTo>
                <a:lnTo>
                  <a:pt x="42053" y="520926"/>
                </a:lnTo>
                <a:lnTo>
                  <a:pt x="38195" y="521673"/>
                </a:lnTo>
                <a:lnTo>
                  <a:pt x="34353" y="520900"/>
                </a:lnTo>
                <a:lnTo>
                  <a:pt x="30522" y="519115"/>
                </a:lnTo>
                <a:lnTo>
                  <a:pt x="26698" y="517925"/>
                </a:lnTo>
                <a:lnTo>
                  <a:pt x="22878" y="517132"/>
                </a:lnTo>
                <a:lnTo>
                  <a:pt x="19062" y="516603"/>
                </a:lnTo>
                <a:lnTo>
                  <a:pt x="16518" y="514981"/>
                </a:lnTo>
                <a:lnTo>
                  <a:pt x="14822" y="512629"/>
                </a:lnTo>
                <a:lnTo>
                  <a:pt x="0" y="49268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25"/>
          <p:cNvSpPr/>
          <p:nvPr/>
        </p:nvSpPr>
        <p:spPr>
          <a:xfrm>
            <a:off x="6755831" y="1783079"/>
            <a:ext cx="205039" cy="250869"/>
          </a:xfrm>
          <a:custGeom>
            <a:avLst/>
            <a:gdLst/>
            <a:ahLst/>
            <a:cxnLst/>
            <a:rect l="0" t="0" r="0" b="0"/>
            <a:pathLst>
              <a:path w="205039" h="250869">
                <a:moveTo>
                  <a:pt x="136459" y="0"/>
                </a:moveTo>
                <a:lnTo>
                  <a:pt x="86164" y="50295"/>
                </a:lnTo>
                <a:lnTo>
                  <a:pt x="76259" y="61470"/>
                </a:lnTo>
                <a:lnTo>
                  <a:pt x="65846" y="74000"/>
                </a:lnTo>
                <a:lnTo>
                  <a:pt x="55094" y="87434"/>
                </a:lnTo>
                <a:lnTo>
                  <a:pt x="46655" y="97659"/>
                </a:lnTo>
                <a:lnTo>
                  <a:pt x="39760" y="105746"/>
                </a:lnTo>
                <a:lnTo>
                  <a:pt x="33893" y="112408"/>
                </a:lnTo>
                <a:lnTo>
                  <a:pt x="28711" y="120659"/>
                </a:lnTo>
                <a:lnTo>
                  <a:pt x="23987" y="129969"/>
                </a:lnTo>
                <a:lnTo>
                  <a:pt x="19567" y="139986"/>
                </a:lnTo>
                <a:lnTo>
                  <a:pt x="15351" y="150474"/>
                </a:lnTo>
                <a:lnTo>
                  <a:pt x="7280" y="172288"/>
                </a:lnTo>
                <a:lnTo>
                  <a:pt x="4619" y="182169"/>
                </a:lnTo>
                <a:lnTo>
                  <a:pt x="2846" y="191296"/>
                </a:lnTo>
                <a:lnTo>
                  <a:pt x="1664" y="199921"/>
                </a:lnTo>
                <a:lnTo>
                  <a:pt x="875" y="208211"/>
                </a:lnTo>
                <a:lnTo>
                  <a:pt x="350" y="216277"/>
                </a:lnTo>
                <a:lnTo>
                  <a:pt x="0" y="224195"/>
                </a:lnTo>
                <a:lnTo>
                  <a:pt x="1036" y="229474"/>
                </a:lnTo>
                <a:lnTo>
                  <a:pt x="2996" y="232993"/>
                </a:lnTo>
                <a:lnTo>
                  <a:pt x="8563" y="238173"/>
                </a:lnTo>
                <a:lnTo>
                  <a:pt x="15269" y="244708"/>
                </a:lnTo>
                <a:lnTo>
                  <a:pt x="18836" y="246959"/>
                </a:lnTo>
                <a:lnTo>
                  <a:pt x="22483" y="248459"/>
                </a:lnTo>
                <a:lnTo>
                  <a:pt x="26186" y="249460"/>
                </a:lnTo>
                <a:lnTo>
                  <a:pt x="29923" y="250127"/>
                </a:lnTo>
                <a:lnTo>
                  <a:pt x="33685" y="250571"/>
                </a:lnTo>
                <a:lnTo>
                  <a:pt x="37462" y="250868"/>
                </a:lnTo>
                <a:lnTo>
                  <a:pt x="39982" y="249795"/>
                </a:lnTo>
                <a:lnTo>
                  <a:pt x="41660" y="247810"/>
                </a:lnTo>
                <a:lnTo>
                  <a:pt x="42780" y="245217"/>
                </a:lnTo>
                <a:lnTo>
                  <a:pt x="44796" y="243488"/>
                </a:lnTo>
                <a:lnTo>
                  <a:pt x="47410" y="242336"/>
                </a:lnTo>
                <a:lnTo>
                  <a:pt x="50423" y="241567"/>
                </a:lnTo>
                <a:lnTo>
                  <a:pt x="53701" y="239785"/>
                </a:lnTo>
                <a:lnTo>
                  <a:pt x="57157" y="237327"/>
                </a:lnTo>
                <a:lnTo>
                  <a:pt x="60731" y="234418"/>
                </a:lnTo>
                <a:lnTo>
                  <a:pt x="64383" y="231209"/>
                </a:lnTo>
                <a:lnTo>
                  <a:pt x="68088" y="227799"/>
                </a:lnTo>
                <a:lnTo>
                  <a:pt x="71828" y="224257"/>
                </a:lnTo>
                <a:lnTo>
                  <a:pt x="75592" y="218085"/>
                </a:lnTo>
                <a:lnTo>
                  <a:pt x="79371" y="210160"/>
                </a:lnTo>
                <a:lnTo>
                  <a:pt x="83160" y="201067"/>
                </a:lnTo>
                <a:lnTo>
                  <a:pt x="97531" y="170643"/>
                </a:lnTo>
                <a:lnTo>
                  <a:pt x="131733" y="101159"/>
                </a:lnTo>
                <a:lnTo>
                  <a:pt x="137118" y="86489"/>
                </a:lnTo>
                <a:lnTo>
                  <a:pt x="140708" y="72900"/>
                </a:lnTo>
                <a:lnTo>
                  <a:pt x="143102" y="60030"/>
                </a:lnTo>
                <a:lnTo>
                  <a:pt x="144698" y="48910"/>
                </a:lnTo>
                <a:lnTo>
                  <a:pt x="145761" y="38957"/>
                </a:lnTo>
                <a:lnTo>
                  <a:pt x="147468" y="16868"/>
                </a:lnTo>
                <a:lnTo>
                  <a:pt x="146339" y="16325"/>
                </a:lnTo>
                <a:lnTo>
                  <a:pt x="144316" y="17234"/>
                </a:lnTo>
                <a:lnTo>
                  <a:pt x="141696" y="19110"/>
                </a:lnTo>
                <a:lnTo>
                  <a:pt x="139950" y="21630"/>
                </a:lnTo>
                <a:lnTo>
                  <a:pt x="138010" y="27817"/>
                </a:lnTo>
                <a:lnTo>
                  <a:pt x="137149" y="34800"/>
                </a:lnTo>
                <a:lnTo>
                  <a:pt x="136918" y="38440"/>
                </a:lnTo>
                <a:lnTo>
                  <a:pt x="136663" y="49258"/>
                </a:lnTo>
                <a:lnTo>
                  <a:pt x="136470" y="118950"/>
                </a:lnTo>
                <a:lnTo>
                  <a:pt x="137737" y="128830"/>
                </a:lnTo>
                <a:lnTo>
                  <a:pt x="139851" y="139227"/>
                </a:lnTo>
                <a:lnTo>
                  <a:pt x="142530" y="149968"/>
                </a:lnTo>
                <a:lnTo>
                  <a:pt x="145586" y="160939"/>
                </a:lnTo>
                <a:lnTo>
                  <a:pt x="152369" y="183289"/>
                </a:lnTo>
                <a:lnTo>
                  <a:pt x="155955" y="192043"/>
                </a:lnTo>
                <a:lnTo>
                  <a:pt x="159616" y="199149"/>
                </a:lnTo>
                <a:lnTo>
                  <a:pt x="163327" y="205156"/>
                </a:lnTo>
                <a:lnTo>
                  <a:pt x="165801" y="210431"/>
                </a:lnTo>
                <a:lnTo>
                  <a:pt x="167450" y="215217"/>
                </a:lnTo>
                <a:lnTo>
                  <a:pt x="168550" y="219678"/>
                </a:lnTo>
                <a:lnTo>
                  <a:pt x="170553" y="222653"/>
                </a:lnTo>
                <a:lnTo>
                  <a:pt x="173158" y="224635"/>
                </a:lnTo>
                <a:lnTo>
                  <a:pt x="176165" y="225957"/>
                </a:lnTo>
                <a:lnTo>
                  <a:pt x="179440" y="226838"/>
                </a:lnTo>
                <a:lnTo>
                  <a:pt x="182892" y="227426"/>
                </a:lnTo>
                <a:lnTo>
                  <a:pt x="190434" y="228252"/>
                </a:lnTo>
                <a:lnTo>
                  <a:pt x="205038" y="21717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26"/>
          <p:cNvSpPr/>
          <p:nvPr/>
        </p:nvSpPr>
        <p:spPr>
          <a:xfrm>
            <a:off x="7006590" y="1783079"/>
            <a:ext cx="137161" cy="244495"/>
          </a:xfrm>
          <a:custGeom>
            <a:avLst/>
            <a:gdLst/>
            <a:ahLst/>
            <a:cxnLst/>
            <a:rect l="0" t="0" r="0" b="0"/>
            <a:pathLst>
              <a:path w="137161" h="244495">
                <a:moveTo>
                  <a:pt x="0" y="0"/>
                </a:moveTo>
                <a:lnTo>
                  <a:pt x="0" y="12136"/>
                </a:lnTo>
                <a:lnTo>
                  <a:pt x="2540" y="32221"/>
                </a:lnTo>
                <a:lnTo>
                  <a:pt x="12135" y="98564"/>
                </a:lnTo>
                <a:lnTo>
                  <a:pt x="15710" y="127940"/>
                </a:lnTo>
                <a:lnTo>
                  <a:pt x="18093" y="152603"/>
                </a:lnTo>
                <a:lnTo>
                  <a:pt x="19681" y="174125"/>
                </a:lnTo>
                <a:lnTo>
                  <a:pt x="21447" y="208199"/>
                </a:lnTo>
                <a:lnTo>
                  <a:pt x="22580" y="242915"/>
                </a:lnTo>
                <a:lnTo>
                  <a:pt x="21404" y="244494"/>
                </a:lnTo>
                <a:lnTo>
                  <a:pt x="19349" y="244276"/>
                </a:lnTo>
                <a:lnTo>
                  <a:pt x="16709" y="242861"/>
                </a:lnTo>
                <a:lnTo>
                  <a:pt x="14949" y="240647"/>
                </a:lnTo>
                <a:lnTo>
                  <a:pt x="13776" y="237902"/>
                </a:lnTo>
                <a:lnTo>
                  <a:pt x="12993" y="234801"/>
                </a:lnTo>
                <a:lnTo>
                  <a:pt x="12473" y="227654"/>
                </a:lnTo>
                <a:lnTo>
                  <a:pt x="12125" y="217810"/>
                </a:lnTo>
                <a:lnTo>
                  <a:pt x="11567" y="177645"/>
                </a:lnTo>
                <a:lnTo>
                  <a:pt x="12791" y="167960"/>
                </a:lnTo>
                <a:lnTo>
                  <a:pt x="14877" y="157693"/>
                </a:lnTo>
                <a:lnTo>
                  <a:pt x="17538" y="147039"/>
                </a:lnTo>
                <a:lnTo>
                  <a:pt x="19312" y="137396"/>
                </a:lnTo>
                <a:lnTo>
                  <a:pt x="20495" y="128428"/>
                </a:lnTo>
                <a:lnTo>
                  <a:pt x="21283" y="119909"/>
                </a:lnTo>
                <a:lnTo>
                  <a:pt x="23079" y="110419"/>
                </a:lnTo>
                <a:lnTo>
                  <a:pt x="25545" y="100283"/>
                </a:lnTo>
                <a:lnTo>
                  <a:pt x="28460" y="89715"/>
                </a:lnTo>
                <a:lnTo>
                  <a:pt x="31674" y="81400"/>
                </a:lnTo>
                <a:lnTo>
                  <a:pt x="35085" y="74587"/>
                </a:lnTo>
                <a:lnTo>
                  <a:pt x="38630" y="68775"/>
                </a:lnTo>
                <a:lnTo>
                  <a:pt x="55755" y="42391"/>
                </a:lnTo>
                <a:lnTo>
                  <a:pt x="61300" y="34611"/>
                </a:lnTo>
                <a:lnTo>
                  <a:pt x="66266" y="28154"/>
                </a:lnTo>
                <a:lnTo>
                  <a:pt x="70847" y="22580"/>
                </a:lnTo>
                <a:lnTo>
                  <a:pt x="75171" y="17593"/>
                </a:lnTo>
                <a:lnTo>
                  <a:pt x="79324" y="12999"/>
                </a:lnTo>
                <a:lnTo>
                  <a:pt x="83363" y="8666"/>
                </a:lnTo>
                <a:lnTo>
                  <a:pt x="87325" y="5778"/>
                </a:lnTo>
                <a:lnTo>
                  <a:pt x="91237" y="3852"/>
                </a:lnTo>
                <a:lnTo>
                  <a:pt x="95115" y="2568"/>
                </a:lnTo>
                <a:lnTo>
                  <a:pt x="98970" y="1712"/>
                </a:lnTo>
                <a:lnTo>
                  <a:pt x="102810" y="1142"/>
                </a:lnTo>
                <a:lnTo>
                  <a:pt x="106640" y="761"/>
                </a:lnTo>
                <a:lnTo>
                  <a:pt x="110463" y="508"/>
                </a:lnTo>
                <a:lnTo>
                  <a:pt x="114282" y="339"/>
                </a:lnTo>
                <a:lnTo>
                  <a:pt x="13716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27"/>
          <p:cNvSpPr/>
          <p:nvPr/>
        </p:nvSpPr>
        <p:spPr>
          <a:xfrm>
            <a:off x="7132319" y="1817675"/>
            <a:ext cx="262891" cy="214555"/>
          </a:xfrm>
          <a:custGeom>
            <a:avLst/>
            <a:gdLst/>
            <a:ahLst/>
            <a:cxnLst/>
            <a:rect l="0" t="0" r="0" b="0"/>
            <a:pathLst>
              <a:path w="262891" h="214555">
                <a:moveTo>
                  <a:pt x="0" y="79704"/>
                </a:moveTo>
                <a:lnTo>
                  <a:pt x="6069" y="91840"/>
                </a:lnTo>
                <a:lnTo>
                  <a:pt x="9125" y="95415"/>
                </a:lnTo>
                <a:lnTo>
                  <a:pt x="12434" y="97798"/>
                </a:lnTo>
                <a:lnTo>
                  <a:pt x="19497" y="100446"/>
                </a:lnTo>
                <a:lnTo>
                  <a:pt x="26868" y="101623"/>
                </a:lnTo>
                <a:lnTo>
                  <a:pt x="31882" y="100667"/>
                </a:lnTo>
                <a:lnTo>
                  <a:pt x="37765" y="98759"/>
                </a:lnTo>
                <a:lnTo>
                  <a:pt x="44227" y="96218"/>
                </a:lnTo>
                <a:lnTo>
                  <a:pt x="49804" y="94523"/>
                </a:lnTo>
                <a:lnTo>
                  <a:pt x="54793" y="93394"/>
                </a:lnTo>
                <a:lnTo>
                  <a:pt x="59389" y="92641"/>
                </a:lnTo>
                <a:lnTo>
                  <a:pt x="64993" y="90869"/>
                </a:lnTo>
                <a:lnTo>
                  <a:pt x="71269" y="88417"/>
                </a:lnTo>
                <a:lnTo>
                  <a:pt x="77993" y="85513"/>
                </a:lnTo>
                <a:lnTo>
                  <a:pt x="85015" y="81037"/>
                </a:lnTo>
                <a:lnTo>
                  <a:pt x="92237" y="75513"/>
                </a:lnTo>
                <a:lnTo>
                  <a:pt x="99592" y="69290"/>
                </a:lnTo>
                <a:lnTo>
                  <a:pt x="105765" y="63871"/>
                </a:lnTo>
                <a:lnTo>
                  <a:pt x="116009" y="54464"/>
                </a:lnTo>
                <a:lnTo>
                  <a:pt x="120520" y="51448"/>
                </a:lnTo>
                <a:lnTo>
                  <a:pt x="124797" y="49437"/>
                </a:lnTo>
                <a:lnTo>
                  <a:pt x="128919" y="48096"/>
                </a:lnTo>
                <a:lnTo>
                  <a:pt x="132935" y="44662"/>
                </a:lnTo>
                <a:lnTo>
                  <a:pt x="136884" y="39833"/>
                </a:lnTo>
                <a:lnTo>
                  <a:pt x="140786" y="34073"/>
                </a:lnTo>
                <a:lnTo>
                  <a:pt x="144658" y="30234"/>
                </a:lnTo>
                <a:lnTo>
                  <a:pt x="148509" y="27674"/>
                </a:lnTo>
                <a:lnTo>
                  <a:pt x="152346" y="25967"/>
                </a:lnTo>
                <a:lnTo>
                  <a:pt x="154904" y="22290"/>
                </a:lnTo>
                <a:lnTo>
                  <a:pt x="156610" y="17298"/>
                </a:lnTo>
                <a:lnTo>
                  <a:pt x="159346" y="3172"/>
                </a:lnTo>
                <a:lnTo>
                  <a:pt x="158301" y="2013"/>
                </a:lnTo>
                <a:lnTo>
                  <a:pt x="156334" y="1240"/>
                </a:lnTo>
                <a:lnTo>
                  <a:pt x="150120" y="0"/>
                </a:lnTo>
                <a:lnTo>
                  <a:pt x="142498" y="6603"/>
                </a:lnTo>
                <a:lnTo>
                  <a:pt x="127312" y="21215"/>
                </a:lnTo>
                <a:lnTo>
                  <a:pt x="98667" y="49665"/>
                </a:lnTo>
                <a:lnTo>
                  <a:pt x="91178" y="58408"/>
                </a:lnTo>
                <a:lnTo>
                  <a:pt x="84915" y="66777"/>
                </a:lnTo>
                <a:lnTo>
                  <a:pt x="79471" y="74896"/>
                </a:lnTo>
                <a:lnTo>
                  <a:pt x="75841" y="81579"/>
                </a:lnTo>
                <a:lnTo>
                  <a:pt x="73421" y="87304"/>
                </a:lnTo>
                <a:lnTo>
                  <a:pt x="71807" y="92391"/>
                </a:lnTo>
                <a:lnTo>
                  <a:pt x="66628" y="111589"/>
                </a:lnTo>
                <a:lnTo>
                  <a:pt x="63469" y="123821"/>
                </a:lnTo>
                <a:lnTo>
                  <a:pt x="61363" y="133246"/>
                </a:lnTo>
                <a:lnTo>
                  <a:pt x="59959" y="140799"/>
                </a:lnTo>
                <a:lnTo>
                  <a:pt x="59022" y="147104"/>
                </a:lnTo>
                <a:lnTo>
                  <a:pt x="58398" y="153847"/>
                </a:lnTo>
                <a:lnTo>
                  <a:pt x="57983" y="160883"/>
                </a:lnTo>
                <a:lnTo>
                  <a:pt x="57520" y="174204"/>
                </a:lnTo>
                <a:lnTo>
                  <a:pt x="57315" y="184357"/>
                </a:lnTo>
                <a:lnTo>
                  <a:pt x="59800" y="188843"/>
                </a:lnTo>
                <a:lnTo>
                  <a:pt x="63997" y="193104"/>
                </a:lnTo>
                <a:lnTo>
                  <a:pt x="69335" y="197214"/>
                </a:lnTo>
                <a:lnTo>
                  <a:pt x="74164" y="201224"/>
                </a:lnTo>
                <a:lnTo>
                  <a:pt x="78653" y="205168"/>
                </a:lnTo>
                <a:lnTo>
                  <a:pt x="82915" y="209066"/>
                </a:lnTo>
                <a:lnTo>
                  <a:pt x="87027" y="211666"/>
                </a:lnTo>
                <a:lnTo>
                  <a:pt x="94982" y="214554"/>
                </a:lnTo>
                <a:lnTo>
                  <a:pt x="100151" y="214054"/>
                </a:lnTo>
                <a:lnTo>
                  <a:pt x="106138" y="212451"/>
                </a:lnTo>
                <a:lnTo>
                  <a:pt x="120832" y="207283"/>
                </a:lnTo>
                <a:lnTo>
                  <a:pt x="172311" y="189936"/>
                </a:lnTo>
                <a:lnTo>
                  <a:pt x="183454" y="184942"/>
                </a:lnTo>
                <a:lnTo>
                  <a:pt x="194693" y="179073"/>
                </a:lnTo>
                <a:lnTo>
                  <a:pt x="205996" y="172620"/>
                </a:lnTo>
                <a:lnTo>
                  <a:pt x="217340" y="167048"/>
                </a:lnTo>
                <a:lnTo>
                  <a:pt x="228714" y="162064"/>
                </a:lnTo>
                <a:lnTo>
                  <a:pt x="262890" y="14828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28"/>
          <p:cNvSpPr/>
          <p:nvPr/>
        </p:nvSpPr>
        <p:spPr>
          <a:xfrm>
            <a:off x="7612519" y="1485900"/>
            <a:ext cx="445632" cy="194105"/>
          </a:xfrm>
          <a:custGeom>
            <a:avLst/>
            <a:gdLst/>
            <a:ahLst/>
            <a:cxnLst/>
            <a:rect l="0" t="0" r="0" b="0"/>
            <a:pathLst>
              <a:path w="445632" h="194105">
                <a:moveTo>
                  <a:pt x="11290" y="160019"/>
                </a:moveTo>
                <a:lnTo>
                  <a:pt x="1449" y="179702"/>
                </a:lnTo>
                <a:lnTo>
                  <a:pt x="566" y="184854"/>
                </a:lnTo>
                <a:lnTo>
                  <a:pt x="331" y="188006"/>
                </a:lnTo>
                <a:lnTo>
                  <a:pt x="174" y="187567"/>
                </a:lnTo>
                <a:lnTo>
                  <a:pt x="69" y="184735"/>
                </a:lnTo>
                <a:lnTo>
                  <a:pt x="0" y="180306"/>
                </a:lnTo>
                <a:lnTo>
                  <a:pt x="1224" y="172274"/>
                </a:lnTo>
                <a:lnTo>
                  <a:pt x="3309" y="161839"/>
                </a:lnTo>
                <a:lnTo>
                  <a:pt x="5970" y="149803"/>
                </a:lnTo>
                <a:lnTo>
                  <a:pt x="9013" y="140508"/>
                </a:lnTo>
                <a:lnTo>
                  <a:pt x="12313" y="133042"/>
                </a:lnTo>
                <a:lnTo>
                  <a:pt x="15782" y="126795"/>
                </a:lnTo>
                <a:lnTo>
                  <a:pt x="21905" y="117550"/>
                </a:lnTo>
                <a:lnTo>
                  <a:pt x="38868" y="93731"/>
                </a:lnTo>
                <a:lnTo>
                  <a:pt x="46185" y="84077"/>
                </a:lnTo>
                <a:lnTo>
                  <a:pt x="52334" y="76371"/>
                </a:lnTo>
                <a:lnTo>
                  <a:pt x="57702" y="69964"/>
                </a:lnTo>
                <a:lnTo>
                  <a:pt x="62552" y="64422"/>
                </a:lnTo>
                <a:lnTo>
                  <a:pt x="71326" y="54879"/>
                </a:lnTo>
                <a:lnTo>
                  <a:pt x="76714" y="50556"/>
                </a:lnTo>
                <a:lnTo>
                  <a:pt x="82846" y="46403"/>
                </a:lnTo>
                <a:lnTo>
                  <a:pt x="89475" y="42366"/>
                </a:lnTo>
                <a:lnTo>
                  <a:pt x="100226" y="37879"/>
                </a:lnTo>
                <a:lnTo>
                  <a:pt x="113418" y="35353"/>
                </a:lnTo>
                <a:lnTo>
                  <a:pt x="125371" y="34605"/>
                </a:lnTo>
                <a:lnTo>
                  <a:pt x="129254" y="34500"/>
                </a:lnTo>
                <a:lnTo>
                  <a:pt x="133113" y="35700"/>
                </a:lnTo>
                <a:lnTo>
                  <a:pt x="140787" y="40420"/>
                </a:lnTo>
                <a:lnTo>
                  <a:pt x="146181" y="44149"/>
                </a:lnTo>
                <a:lnTo>
                  <a:pt x="146936" y="45943"/>
                </a:lnTo>
                <a:lnTo>
                  <a:pt x="147778" y="51322"/>
                </a:lnTo>
                <a:lnTo>
                  <a:pt x="149272" y="55804"/>
                </a:lnTo>
                <a:lnTo>
                  <a:pt x="151538" y="61333"/>
                </a:lnTo>
                <a:lnTo>
                  <a:pt x="154319" y="67558"/>
                </a:lnTo>
                <a:lnTo>
                  <a:pt x="156172" y="72979"/>
                </a:lnTo>
                <a:lnTo>
                  <a:pt x="157409" y="77862"/>
                </a:lnTo>
                <a:lnTo>
                  <a:pt x="158233" y="82388"/>
                </a:lnTo>
                <a:lnTo>
                  <a:pt x="162535" y="100963"/>
                </a:lnTo>
                <a:lnTo>
                  <a:pt x="165460" y="113029"/>
                </a:lnTo>
                <a:lnTo>
                  <a:pt x="167410" y="123612"/>
                </a:lnTo>
                <a:lnTo>
                  <a:pt x="168710" y="133208"/>
                </a:lnTo>
                <a:lnTo>
                  <a:pt x="169577" y="142145"/>
                </a:lnTo>
                <a:lnTo>
                  <a:pt x="170155" y="149373"/>
                </a:lnTo>
                <a:lnTo>
                  <a:pt x="170540" y="155462"/>
                </a:lnTo>
                <a:lnTo>
                  <a:pt x="170797" y="160791"/>
                </a:lnTo>
                <a:lnTo>
                  <a:pt x="172238" y="165614"/>
                </a:lnTo>
                <a:lnTo>
                  <a:pt x="174470" y="170099"/>
                </a:lnTo>
                <a:lnTo>
                  <a:pt x="177226" y="174359"/>
                </a:lnTo>
                <a:lnTo>
                  <a:pt x="180334" y="178469"/>
                </a:lnTo>
                <a:lnTo>
                  <a:pt x="183677" y="182479"/>
                </a:lnTo>
                <a:lnTo>
                  <a:pt x="192098" y="191973"/>
                </a:lnTo>
                <a:lnTo>
                  <a:pt x="194059" y="192752"/>
                </a:lnTo>
                <a:lnTo>
                  <a:pt x="202886" y="193848"/>
                </a:lnTo>
                <a:lnTo>
                  <a:pt x="209897" y="194104"/>
                </a:lnTo>
                <a:lnTo>
                  <a:pt x="220633" y="190832"/>
                </a:lnTo>
                <a:lnTo>
                  <a:pt x="227052" y="188181"/>
                </a:lnTo>
                <a:lnTo>
                  <a:pt x="235142" y="183874"/>
                </a:lnTo>
                <a:lnTo>
                  <a:pt x="244345" y="178462"/>
                </a:lnTo>
                <a:lnTo>
                  <a:pt x="254290" y="172315"/>
                </a:lnTo>
                <a:lnTo>
                  <a:pt x="263460" y="165676"/>
                </a:lnTo>
                <a:lnTo>
                  <a:pt x="272113" y="158711"/>
                </a:lnTo>
                <a:lnTo>
                  <a:pt x="280423" y="151527"/>
                </a:lnTo>
                <a:lnTo>
                  <a:pt x="320135" y="113065"/>
                </a:lnTo>
                <a:lnTo>
                  <a:pt x="411150" y="22991"/>
                </a:lnTo>
                <a:lnTo>
                  <a:pt x="417564" y="17867"/>
                </a:lnTo>
                <a:lnTo>
                  <a:pt x="424379" y="13181"/>
                </a:lnTo>
                <a:lnTo>
                  <a:pt x="445631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29"/>
          <p:cNvSpPr/>
          <p:nvPr/>
        </p:nvSpPr>
        <p:spPr>
          <a:xfrm>
            <a:off x="7555229" y="1817369"/>
            <a:ext cx="582931" cy="34292"/>
          </a:xfrm>
          <a:custGeom>
            <a:avLst/>
            <a:gdLst/>
            <a:ahLst/>
            <a:cxnLst/>
            <a:rect l="0" t="0" r="0" b="0"/>
            <a:pathLst>
              <a:path w="582931" h="34292">
                <a:moveTo>
                  <a:pt x="0" y="34291"/>
                </a:moveTo>
                <a:lnTo>
                  <a:pt x="49450" y="34291"/>
                </a:lnTo>
                <a:lnTo>
                  <a:pt x="57097" y="33020"/>
                </a:lnTo>
                <a:lnTo>
                  <a:pt x="67274" y="30904"/>
                </a:lnTo>
                <a:lnTo>
                  <a:pt x="79139" y="28223"/>
                </a:lnTo>
                <a:lnTo>
                  <a:pt x="107370" y="25165"/>
                </a:lnTo>
                <a:lnTo>
                  <a:pt x="192923" y="18381"/>
                </a:lnTo>
                <a:lnTo>
                  <a:pt x="254654" y="14520"/>
                </a:lnTo>
                <a:lnTo>
                  <a:pt x="294790" y="12803"/>
                </a:lnTo>
                <a:lnTo>
                  <a:pt x="325327" y="12041"/>
                </a:lnTo>
                <a:lnTo>
                  <a:pt x="338805" y="10567"/>
                </a:lnTo>
                <a:lnTo>
                  <a:pt x="351600" y="8315"/>
                </a:lnTo>
                <a:lnTo>
                  <a:pt x="363941" y="5543"/>
                </a:lnTo>
                <a:lnTo>
                  <a:pt x="378517" y="3696"/>
                </a:lnTo>
                <a:lnTo>
                  <a:pt x="394585" y="2464"/>
                </a:lnTo>
                <a:lnTo>
                  <a:pt x="411646" y="1643"/>
                </a:lnTo>
                <a:lnTo>
                  <a:pt x="447538" y="730"/>
                </a:lnTo>
                <a:lnTo>
                  <a:pt x="58293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30"/>
          <p:cNvSpPr/>
          <p:nvPr/>
        </p:nvSpPr>
        <p:spPr>
          <a:xfrm>
            <a:off x="7600950" y="2011679"/>
            <a:ext cx="560070" cy="11432"/>
          </a:xfrm>
          <a:custGeom>
            <a:avLst/>
            <a:gdLst/>
            <a:ahLst/>
            <a:cxnLst/>
            <a:rect l="0" t="0" r="0" b="0"/>
            <a:pathLst>
              <a:path w="560070" h="11432">
                <a:moveTo>
                  <a:pt x="0" y="0"/>
                </a:moveTo>
                <a:lnTo>
                  <a:pt x="71939" y="0"/>
                </a:lnTo>
                <a:lnTo>
                  <a:pt x="92409" y="1271"/>
                </a:lnTo>
                <a:lnTo>
                  <a:pt x="142247" y="6068"/>
                </a:lnTo>
                <a:lnTo>
                  <a:pt x="171032" y="6585"/>
                </a:lnTo>
                <a:lnTo>
                  <a:pt x="201651" y="5661"/>
                </a:lnTo>
                <a:lnTo>
                  <a:pt x="258533" y="2516"/>
                </a:lnTo>
                <a:lnTo>
                  <a:pt x="296513" y="1119"/>
                </a:lnTo>
                <a:lnTo>
                  <a:pt x="390981" y="221"/>
                </a:lnTo>
                <a:lnTo>
                  <a:pt x="451899" y="99"/>
                </a:lnTo>
                <a:lnTo>
                  <a:pt x="476526" y="1336"/>
                </a:lnTo>
                <a:lnTo>
                  <a:pt x="496754" y="3431"/>
                </a:lnTo>
                <a:lnTo>
                  <a:pt x="514049" y="6097"/>
                </a:lnTo>
                <a:lnTo>
                  <a:pt x="526849" y="7875"/>
                </a:lnTo>
                <a:lnTo>
                  <a:pt x="536653" y="9060"/>
                </a:lnTo>
                <a:lnTo>
                  <a:pt x="560069" y="1143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31"/>
          <p:cNvSpPr/>
          <p:nvPr/>
        </p:nvSpPr>
        <p:spPr>
          <a:xfrm>
            <a:off x="1098036" y="2185468"/>
            <a:ext cx="410725" cy="442614"/>
          </a:xfrm>
          <a:custGeom>
            <a:avLst/>
            <a:gdLst/>
            <a:ahLst/>
            <a:cxnLst/>
            <a:rect l="0" t="0" r="0" b="0"/>
            <a:pathLst>
              <a:path w="410725" h="442614">
                <a:moveTo>
                  <a:pt x="365004" y="43382"/>
                </a:moveTo>
                <a:lnTo>
                  <a:pt x="358936" y="31246"/>
                </a:lnTo>
                <a:lnTo>
                  <a:pt x="354608" y="26401"/>
                </a:lnTo>
                <a:lnTo>
                  <a:pt x="343027" y="17631"/>
                </a:lnTo>
                <a:lnTo>
                  <a:pt x="332800" y="9500"/>
                </a:lnTo>
                <a:lnTo>
                  <a:pt x="321953" y="0"/>
                </a:lnTo>
                <a:lnTo>
                  <a:pt x="315983" y="491"/>
                </a:lnTo>
                <a:lnTo>
                  <a:pt x="306924" y="2088"/>
                </a:lnTo>
                <a:lnTo>
                  <a:pt x="295804" y="4422"/>
                </a:lnTo>
                <a:lnTo>
                  <a:pt x="285850" y="5979"/>
                </a:lnTo>
                <a:lnTo>
                  <a:pt x="276675" y="7016"/>
                </a:lnTo>
                <a:lnTo>
                  <a:pt x="268018" y="7708"/>
                </a:lnTo>
                <a:lnTo>
                  <a:pt x="259706" y="8169"/>
                </a:lnTo>
                <a:lnTo>
                  <a:pt x="243698" y="8682"/>
                </a:lnTo>
                <a:lnTo>
                  <a:pt x="235873" y="10088"/>
                </a:lnTo>
                <a:lnTo>
                  <a:pt x="228117" y="12296"/>
                </a:lnTo>
                <a:lnTo>
                  <a:pt x="220406" y="15038"/>
                </a:lnTo>
                <a:lnTo>
                  <a:pt x="208451" y="21471"/>
                </a:lnTo>
                <a:lnTo>
                  <a:pt x="197635" y="28564"/>
                </a:lnTo>
                <a:lnTo>
                  <a:pt x="191194" y="32233"/>
                </a:lnTo>
                <a:lnTo>
                  <a:pt x="177265" y="39696"/>
                </a:lnTo>
                <a:lnTo>
                  <a:pt x="162608" y="47247"/>
                </a:lnTo>
                <a:lnTo>
                  <a:pt x="151013" y="54836"/>
                </a:lnTo>
                <a:lnTo>
                  <a:pt x="146143" y="58638"/>
                </a:lnTo>
                <a:lnTo>
                  <a:pt x="137346" y="69635"/>
                </a:lnTo>
                <a:lnTo>
                  <a:pt x="129202" y="81720"/>
                </a:lnTo>
                <a:lnTo>
                  <a:pt x="121350" y="91324"/>
                </a:lnTo>
                <a:lnTo>
                  <a:pt x="110240" y="99826"/>
                </a:lnTo>
                <a:lnTo>
                  <a:pt x="103721" y="103871"/>
                </a:lnTo>
                <a:lnTo>
                  <a:pt x="96835" y="109108"/>
                </a:lnTo>
                <a:lnTo>
                  <a:pt x="89705" y="115139"/>
                </a:lnTo>
                <a:lnTo>
                  <a:pt x="82411" y="121700"/>
                </a:lnTo>
                <a:lnTo>
                  <a:pt x="76279" y="128614"/>
                </a:lnTo>
                <a:lnTo>
                  <a:pt x="70920" y="135763"/>
                </a:lnTo>
                <a:lnTo>
                  <a:pt x="66078" y="143069"/>
                </a:lnTo>
                <a:lnTo>
                  <a:pt x="59040" y="155560"/>
                </a:lnTo>
                <a:lnTo>
                  <a:pt x="41060" y="189759"/>
                </a:lnTo>
                <a:lnTo>
                  <a:pt x="33471" y="205736"/>
                </a:lnTo>
                <a:lnTo>
                  <a:pt x="27142" y="220198"/>
                </a:lnTo>
                <a:lnTo>
                  <a:pt x="21653" y="233649"/>
                </a:lnTo>
                <a:lnTo>
                  <a:pt x="16723" y="247697"/>
                </a:lnTo>
                <a:lnTo>
                  <a:pt x="12166" y="262142"/>
                </a:lnTo>
                <a:lnTo>
                  <a:pt x="7859" y="276852"/>
                </a:lnTo>
                <a:lnTo>
                  <a:pt x="4987" y="287928"/>
                </a:lnTo>
                <a:lnTo>
                  <a:pt x="3073" y="296583"/>
                </a:lnTo>
                <a:lnTo>
                  <a:pt x="1796" y="303622"/>
                </a:lnTo>
                <a:lnTo>
                  <a:pt x="945" y="312125"/>
                </a:lnTo>
                <a:lnTo>
                  <a:pt x="378" y="321604"/>
                </a:lnTo>
                <a:lnTo>
                  <a:pt x="0" y="331733"/>
                </a:lnTo>
                <a:lnTo>
                  <a:pt x="1018" y="342296"/>
                </a:lnTo>
                <a:lnTo>
                  <a:pt x="2966" y="353148"/>
                </a:lnTo>
                <a:lnTo>
                  <a:pt x="5535" y="364192"/>
                </a:lnTo>
                <a:lnTo>
                  <a:pt x="8518" y="372825"/>
                </a:lnTo>
                <a:lnTo>
                  <a:pt x="15219" y="385804"/>
                </a:lnTo>
                <a:lnTo>
                  <a:pt x="19044" y="395806"/>
                </a:lnTo>
                <a:lnTo>
                  <a:pt x="20064" y="400251"/>
                </a:lnTo>
                <a:lnTo>
                  <a:pt x="27970" y="411963"/>
                </a:lnTo>
                <a:lnTo>
                  <a:pt x="39951" y="424366"/>
                </a:lnTo>
                <a:lnTo>
                  <a:pt x="46702" y="429451"/>
                </a:lnTo>
                <a:lnTo>
                  <a:pt x="53742" y="434111"/>
                </a:lnTo>
                <a:lnTo>
                  <a:pt x="62246" y="437218"/>
                </a:lnTo>
                <a:lnTo>
                  <a:pt x="71725" y="439289"/>
                </a:lnTo>
                <a:lnTo>
                  <a:pt x="81855" y="440670"/>
                </a:lnTo>
                <a:lnTo>
                  <a:pt x="93688" y="441590"/>
                </a:lnTo>
                <a:lnTo>
                  <a:pt x="106656" y="442204"/>
                </a:lnTo>
                <a:lnTo>
                  <a:pt x="120382" y="442613"/>
                </a:lnTo>
                <a:lnTo>
                  <a:pt x="130803" y="441616"/>
                </a:lnTo>
                <a:lnTo>
                  <a:pt x="139020" y="439681"/>
                </a:lnTo>
                <a:lnTo>
                  <a:pt x="170199" y="427504"/>
                </a:lnTo>
                <a:lnTo>
                  <a:pt x="185604" y="421383"/>
                </a:lnTo>
                <a:lnTo>
                  <a:pt x="197144" y="417302"/>
                </a:lnTo>
                <a:lnTo>
                  <a:pt x="206107" y="414582"/>
                </a:lnTo>
                <a:lnTo>
                  <a:pt x="213352" y="412769"/>
                </a:lnTo>
                <a:lnTo>
                  <a:pt x="220723" y="410290"/>
                </a:lnTo>
                <a:lnTo>
                  <a:pt x="228176" y="407367"/>
                </a:lnTo>
                <a:lnTo>
                  <a:pt x="235685" y="404148"/>
                </a:lnTo>
                <a:lnTo>
                  <a:pt x="243232" y="399463"/>
                </a:lnTo>
                <a:lnTo>
                  <a:pt x="250802" y="393799"/>
                </a:lnTo>
                <a:lnTo>
                  <a:pt x="258389" y="387483"/>
                </a:lnTo>
                <a:lnTo>
                  <a:pt x="270206" y="377079"/>
                </a:lnTo>
                <a:lnTo>
                  <a:pt x="279691" y="368222"/>
                </a:lnTo>
                <a:lnTo>
                  <a:pt x="288140" y="360051"/>
                </a:lnTo>
                <a:lnTo>
                  <a:pt x="299516" y="352187"/>
                </a:lnTo>
                <a:lnTo>
                  <a:pt x="306105" y="348312"/>
                </a:lnTo>
                <a:lnTo>
                  <a:pt x="310498" y="344458"/>
                </a:lnTo>
                <a:lnTo>
                  <a:pt x="313426" y="340619"/>
                </a:lnTo>
                <a:lnTo>
                  <a:pt x="316680" y="332967"/>
                </a:lnTo>
                <a:lnTo>
                  <a:pt x="318127" y="325333"/>
                </a:lnTo>
                <a:lnTo>
                  <a:pt x="318769" y="314320"/>
                </a:lnTo>
                <a:lnTo>
                  <a:pt x="318941" y="307827"/>
                </a:lnTo>
                <a:lnTo>
                  <a:pt x="317785" y="303499"/>
                </a:lnTo>
                <a:lnTo>
                  <a:pt x="315745" y="300613"/>
                </a:lnTo>
                <a:lnTo>
                  <a:pt x="313114" y="298689"/>
                </a:lnTo>
                <a:lnTo>
                  <a:pt x="311361" y="296137"/>
                </a:lnTo>
                <a:lnTo>
                  <a:pt x="309412" y="289914"/>
                </a:lnTo>
                <a:lnTo>
                  <a:pt x="307623" y="287746"/>
                </a:lnTo>
                <a:lnTo>
                  <a:pt x="305160" y="286301"/>
                </a:lnTo>
                <a:lnTo>
                  <a:pt x="302248" y="285338"/>
                </a:lnTo>
                <a:lnTo>
                  <a:pt x="295625" y="280881"/>
                </a:lnTo>
                <a:lnTo>
                  <a:pt x="292081" y="277914"/>
                </a:lnTo>
                <a:lnTo>
                  <a:pt x="285909" y="275937"/>
                </a:lnTo>
                <a:lnTo>
                  <a:pt x="277984" y="274618"/>
                </a:lnTo>
                <a:lnTo>
                  <a:pt x="268890" y="273740"/>
                </a:lnTo>
                <a:lnTo>
                  <a:pt x="259018" y="273154"/>
                </a:lnTo>
                <a:lnTo>
                  <a:pt x="237889" y="272502"/>
                </a:lnTo>
                <a:lnTo>
                  <a:pt x="228190" y="273599"/>
                </a:lnTo>
                <a:lnTo>
                  <a:pt x="219185" y="275600"/>
                </a:lnTo>
                <a:lnTo>
                  <a:pt x="210641" y="278204"/>
                </a:lnTo>
                <a:lnTo>
                  <a:pt x="201135" y="279940"/>
                </a:lnTo>
                <a:lnTo>
                  <a:pt x="190988" y="281097"/>
                </a:lnTo>
                <a:lnTo>
                  <a:pt x="180413" y="281868"/>
                </a:lnTo>
                <a:lnTo>
                  <a:pt x="169553" y="283653"/>
                </a:lnTo>
                <a:lnTo>
                  <a:pt x="158503" y="286112"/>
                </a:lnTo>
                <a:lnTo>
                  <a:pt x="147327" y="289022"/>
                </a:lnTo>
                <a:lnTo>
                  <a:pt x="138606" y="290962"/>
                </a:lnTo>
                <a:lnTo>
                  <a:pt x="131522" y="292255"/>
                </a:lnTo>
                <a:lnTo>
                  <a:pt x="122804" y="293692"/>
                </a:lnTo>
                <a:lnTo>
                  <a:pt x="122257" y="294075"/>
                </a:lnTo>
                <a:lnTo>
                  <a:pt x="123163" y="294331"/>
                </a:lnTo>
                <a:lnTo>
                  <a:pt x="134656" y="294797"/>
                </a:lnTo>
                <a:lnTo>
                  <a:pt x="158227" y="294838"/>
                </a:lnTo>
                <a:lnTo>
                  <a:pt x="163652" y="293569"/>
                </a:lnTo>
                <a:lnTo>
                  <a:pt x="173068" y="288773"/>
                </a:lnTo>
                <a:lnTo>
                  <a:pt x="181166" y="285716"/>
                </a:lnTo>
                <a:lnTo>
                  <a:pt x="191645" y="282408"/>
                </a:lnTo>
                <a:lnTo>
                  <a:pt x="216835" y="275345"/>
                </a:lnTo>
                <a:lnTo>
                  <a:pt x="244964" y="267973"/>
                </a:lnTo>
                <a:lnTo>
                  <a:pt x="291333" y="253690"/>
                </a:lnTo>
                <a:lnTo>
                  <a:pt x="319700" y="244547"/>
                </a:lnTo>
                <a:lnTo>
                  <a:pt x="341151" y="238452"/>
                </a:lnTo>
                <a:lnTo>
                  <a:pt x="357992" y="234388"/>
                </a:lnTo>
                <a:lnTo>
                  <a:pt x="410724" y="22626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32"/>
          <p:cNvSpPr/>
          <p:nvPr/>
        </p:nvSpPr>
        <p:spPr>
          <a:xfrm>
            <a:off x="1588771" y="2366009"/>
            <a:ext cx="11430" cy="262892"/>
          </a:xfrm>
          <a:custGeom>
            <a:avLst/>
            <a:gdLst/>
            <a:ahLst/>
            <a:cxnLst/>
            <a:rect l="0" t="0" r="0" b="0"/>
            <a:pathLst>
              <a:path w="11430" h="262892">
                <a:moveTo>
                  <a:pt x="11429" y="0"/>
                </a:moveTo>
                <a:lnTo>
                  <a:pt x="11429" y="25751"/>
                </a:lnTo>
                <a:lnTo>
                  <a:pt x="10159" y="32407"/>
                </a:lnTo>
                <a:lnTo>
                  <a:pt x="8042" y="40655"/>
                </a:lnTo>
                <a:lnTo>
                  <a:pt x="5361" y="49963"/>
                </a:lnTo>
                <a:lnTo>
                  <a:pt x="3573" y="57439"/>
                </a:lnTo>
                <a:lnTo>
                  <a:pt x="2382" y="63693"/>
                </a:lnTo>
                <a:lnTo>
                  <a:pt x="1587" y="69132"/>
                </a:lnTo>
                <a:lnTo>
                  <a:pt x="1058" y="75298"/>
                </a:lnTo>
                <a:lnTo>
                  <a:pt x="705" y="81949"/>
                </a:lnTo>
                <a:lnTo>
                  <a:pt x="313" y="96112"/>
                </a:lnTo>
                <a:lnTo>
                  <a:pt x="1" y="220325"/>
                </a:lnTo>
                <a:lnTo>
                  <a:pt x="0" y="235929"/>
                </a:lnTo>
                <a:lnTo>
                  <a:pt x="1269" y="241106"/>
                </a:lnTo>
                <a:lnTo>
                  <a:pt x="3386" y="244558"/>
                </a:lnTo>
                <a:lnTo>
                  <a:pt x="6067" y="246859"/>
                </a:lnTo>
                <a:lnTo>
                  <a:pt x="7854" y="249662"/>
                </a:lnTo>
                <a:lnTo>
                  <a:pt x="9046" y="252802"/>
                </a:lnTo>
                <a:lnTo>
                  <a:pt x="11429" y="26289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33"/>
          <p:cNvSpPr/>
          <p:nvPr/>
        </p:nvSpPr>
        <p:spPr>
          <a:xfrm>
            <a:off x="1588770" y="2240279"/>
            <a:ext cx="1" cy="11431"/>
          </a:xfrm>
          <a:custGeom>
            <a:avLst/>
            <a:gdLst/>
            <a:ahLst/>
            <a:cxnLst/>
            <a:rect l="0" t="0" r="0" b="0"/>
            <a:pathLst>
              <a:path w="1" h="11431">
                <a:moveTo>
                  <a:pt x="0" y="11430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34"/>
          <p:cNvSpPr/>
          <p:nvPr/>
        </p:nvSpPr>
        <p:spPr>
          <a:xfrm>
            <a:off x="1714500" y="2388869"/>
            <a:ext cx="228601" cy="262681"/>
          </a:xfrm>
          <a:custGeom>
            <a:avLst/>
            <a:gdLst/>
            <a:ahLst/>
            <a:cxnLst/>
            <a:rect l="0" t="0" r="0" b="0"/>
            <a:pathLst>
              <a:path w="228601" h="262681">
                <a:moveTo>
                  <a:pt x="0" y="0"/>
                </a:moveTo>
                <a:lnTo>
                  <a:pt x="0" y="6068"/>
                </a:lnTo>
                <a:lnTo>
                  <a:pt x="1270" y="9126"/>
                </a:lnTo>
                <a:lnTo>
                  <a:pt x="6067" y="15909"/>
                </a:lnTo>
                <a:lnTo>
                  <a:pt x="7855" y="19496"/>
                </a:lnTo>
                <a:lnTo>
                  <a:pt x="9841" y="26869"/>
                </a:lnTo>
                <a:lnTo>
                  <a:pt x="11640" y="31883"/>
                </a:lnTo>
                <a:lnTo>
                  <a:pt x="14110" y="37765"/>
                </a:lnTo>
                <a:lnTo>
                  <a:pt x="17027" y="44227"/>
                </a:lnTo>
                <a:lnTo>
                  <a:pt x="20241" y="49805"/>
                </a:lnTo>
                <a:lnTo>
                  <a:pt x="23654" y="54793"/>
                </a:lnTo>
                <a:lnTo>
                  <a:pt x="27199" y="59389"/>
                </a:lnTo>
                <a:lnTo>
                  <a:pt x="29563" y="64993"/>
                </a:lnTo>
                <a:lnTo>
                  <a:pt x="31138" y="71269"/>
                </a:lnTo>
                <a:lnTo>
                  <a:pt x="32189" y="77993"/>
                </a:lnTo>
                <a:lnTo>
                  <a:pt x="34159" y="86285"/>
                </a:lnTo>
                <a:lnTo>
                  <a:pt x="36743" y="95624"/>
                </a:lnTo>
                <a:lnTo>
                  <a:pt x="39735" y="105659"/>
                </a:lnTo>
                <a:lnTo>
                  <a:pt x="41730" y="113620"/>
                </a:lnTo>
                <a:lnTo>
                  <a:pt x="43060" y="120197"/>
                </a:lnTo>
                <a:lnTo>
                  <a:pt x="43946" y="125851"/>
                </a:lnTo>
                <a:lnTo>
                  <a:pt x="45808" y="134701"/>
                </a:lnTo>
                <a:lnTo>
                  <a:pt x="51262" y="158081"/>
                </a:lnTo>
                <a:lnTo>
                  <a:pt x="53225" y="167617"/>
                </a:lnTo>
                <a:lnTo>
                  <a:pt x="54533" y="175245"/>
                </a:lnTo>
                <a:lnTo>
                  <a:pt x="55405" y="181600"/>
                </a:lnTo>
                <a:lnTo>
                  <a:pt x="57257" y="187107"/>
                </a:lnTo>
                <a:lnTo>
                  <a:pt x="59761" y="192048"/>
                </a:lnTo>
                <a:lnTo>
                  <a:pt x="62701" y="196612"/>
                </a:lnTo>
                <a:lnTo>
                  <a:pt x="64660" y="200925"/>
                </a:lnTo>
                <a:lnTo>
                  <a:pt x="66838" y="209104"/>
                </a:lnTo>
                <a:lnTo>
                  <a:pt x="68688" y="214332"/>
                </a:lnTo>
                <a:lnTo>
                  <a:pt x="71192" y="220358"/>
                </a:lnTo>
                <a:lnTo>
                  <a:pt x="74131" y="226916"/>
                </a:lnTo>
                <a:lnTo>
                  <a:pt x="76091" y="232557"/>
                </a:lnTo>
                <a:lnTo>
                  <a:pt x="77397" y="237588"/>
                </a:lnTo>
                <a:lnTo>
                  <a:pt x="78268" y="242213"/>
                </a:lnTo>
                <a:lnTo>
                  <a:pt x="80118" y="246565"/>
                </a:lnTo>
                <a:lnTo>
                  <a:pt x="82622" y="250737"/>
                </a:lnTo>
                <a:lnTo>
                  <a:pt x="85561" y="254788"/>
                </a:lnTo>
                <a:lnTo>
                  <a:pt x="88791" y="257489"/>
                </a:lnTo>
                <a:lnTo>
                  <a:pt x="92214" y="259289"/>
                </a:lnTo>
                <a:lnTo>
                  <a:pt x="100765" y="262179"/>
                </a:lnTo>
                <a:lnTo>
                  <a:pt x="105321" y="262574"/>
                </a:lnTo>
                <a:lnTo>
                  <a:pt x="108314" y="262680"/>
                </a:lnTo>
                <a:lnTo>
                  <a:pt x="110309" y="261480"/>
                </a:lnTo>
                <a:lnTo>
                  <a:pt x="111639" y="259410"/>
                </a:lnTo>
                <a:lnTo>
                  <a:pt x="113117" y="253723"/>
                </a:lnTo>
                <a:lnTo>
                  <a:pt x="113774" y="246963"/>
                </a:lnTo>
                <a:lnTo>
                  <a:pt x="115219" y="243382"/>
                </a:lnTo>
                <a:lnTo>
                  <a:pt x="120212" y="236017"/>
                </a:lnTo>
                <a:lnTo>
                  <a:pt x="126664" y="228510"/>
                </a:lnTo>
                <a:lnTo>
                  <a:pt x="130162" y="224730"/>
                </a:lnTo>
                <a:lnTo>
                  <a:pt x="133765" y="219670"/>
                </a:lnTo>
                <a:lnTo>
                  <a:pt x="137436" y="213757"/>
                </a:lnTo>
                <a:lnTo>
                  <a:pt x="141154" y="207275"/>
                </a:lnTo>
                <a:lnTo>
                  <a:pt x="143633" y="201683"/>
                </a:lnTo>
                <a:lnTo>
                  <a:pt x="145285" y="196686"/>
                </a:lnTo>
                <a:lnTo>
                  <a:pt x="146386" y="192084"/>
                </a:lnTo>
                <a:lnTo>
                  <a:pt x="154384" y="166651"/>
                </a:lnTo>
                <a:lnTo>
                  <a:pt x="174146" y="106438"/>
                </a:lnTo>
                <a:lnTo>
                  <a:pt x="179597" y="92549"/>
                </a:lnTo>
                <a:lnTo>
                  <a:pt x="185771" y="78209"/>
                </a:lnTo>
                <a:lnTo>
                  <a:pt x="192427" y="63570"/>
                </a:lnTo>
                <a:lnTo>
                  <a:pt x="196865" y="52540"/>
                </a:lnTo>
                <a:lnTo>
                  <a:pt x="199823" y="43917"/>
                </a:lnTo>
                <a:lnTo>
                  <a:pt x="201795" y="36898"/>
                </a:lnTo>
                <a:lnTo>
                  <a:pt x="204380" y="30949"/>
                </a:lnTo>
                <a:lnTo>
                  <a:pt x="207373" y="25713"/>
                </a:lnTo>
                <a:lnTo>
                  <a:pt x="215234" y="14252"/>
                </a:lnTo>
                <a:lnTo>
                  <a:pt x="219696" y="9298"/>
                </a:lnTo>
                <a:lnTo>
                  <a:pt x="22860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35"/>
          <p:cNvSpPr/>
          <p:nvPr/>
        </p:nvSpPr>
        <p:spPr>
          <a:xfrm>
            <a:off x="2011680" y="2343819"/>
            <a:ext cx="171451" cy="262160"/>
          </a:xfrm>
          <a:custGeom>
            <a:avLst/>
            <a:gdLst/>
            <a:ahLst/>
            <a:cxnLst/>
            <a:rect l="0" t="0" r="0" b="0"/>
            <a:pathLst>
              <a:path w="171451" h="262160">
                <a:moveTo>
                  <a:pt x="0" y="136490"/>
                </a:moveTo>
                <a:lnTo>
                  <a:pt x="21976" y="136490"/>
                </a:lnTo>
                <a:lnTo>
                  <a:pt x="26081" y="135220"/>
                </a:lnTo>
                <a:lnTo>
                  <a:pt x="28817" y="133104"/>
                </a:lnTo>
                <a:lnTo>
                  <a:pt x="30641" y="130423"/>
                </a:lnTo>
                <a:lnTo>
                  <a:pt x="33127" y="128635"/>
                </a:lnTo>
                <a:lnTo>
                  <a:pt x="36055" y="127444"/>
                </a:lnTo>
                <a:lnTo>
                  <a:pt x="39276" y="126649"/>
                </a:lnTo>
                <a:lnTo>
                  <a:pt x="42694" y="126120"/>
                </a:lnTo>
                <a:lnTo>
                  <a:pt x="46243" y="125767"/>
                </a:lnTo>
                <a:lnTo>
                  <a:pt x="49878" y="125531"/>
                </a:lnTo>
                <a:lnTo>
                  <a:pt x="56112" y="122834"/>
                </a:lnTo>
                <a:lnTo>
                  <a:pt x="64078" y="118496"/>
                </a:lnTo>
                <a:lnTo>
                  <a:pt x="73198" y="113064"/>
                </a:lnTo>
                <a:lnTo>
                  <a:pt x="81819" y="106903"/>
                </a:lnTo>
                <a:lnTo>
                  <a:pt x="90106" y="100256"/>
                </a:lnTo>
                <a:lnTo>
                  <a:pt x="98170" y="93284"/>
                </a:lnTo>
                <a:lnTo>
                  <a:pt x="110518" y="82151"/>
                </a:lnTo>
                <a:lnTo>
                  <a:pt x="115588" y="77404"/>
                </a:lnTo>
                <a:lnTo>
                  <a:pt x="118969" y="72969"/>
                </a:lnTo>
                <a:lnTo>
                  <a:pt x="121222" y="68743"/>
                </a:lnTo>
                <a:lnTo>
                  <a:pt x="122725" y="64656"/>
                </a:lnTo>
                <a:lnTo>
                  <a:pt x="127781" y="56727"/>
                </a:lnTo>
                <a:lnTo>
                  <a:pt x="130907" y="52835"/>
                </a:lnTo>
                <a:lnTo>
                  <a:pt x="132991" y="48970"/>
                </a:lnTo>
                <a:lnTo>
                  <a:pt x="135307" y="41289"/>
                </a:lnTo>
                <a:lnTo>
                  <a:pt x="136336" y="33642"/>
                </a:lnTo>
                <a:lnTo>
                  <a:pt x="136611" y="29825"/>
                </a:lnTo>
                <a:lnTo>
                  <a:pt x="135524" y="26010"/>
                </a:lnTo>
                <a:lnTo>
                  <a:pt x="130929" y="18385"/>
                </a:lnTo>
                <a:lnTo>
                  <a:pt x="128040" y="10762"/>
                </a:lnTo>
                <a:lnTo>
                  <a:pt x="127270" y="6952"/>
                </a:lnTo>
                <a:lnTo>
                  <a:pt x="125487" y="4411"/>
                </a:lnTo>
                <a:lnTo>
                  <a:pt x="123028" y="2718"/>
                </a:lnTo>
                <a:lnTo>
                  <a:pt x="120118" y="1589"/>
                </a:lnTo>
                <a:lnTo>
                  <a:pt x="116909" y="836"/>
                </a:lnTo>
                <a:lnTo>
                  <a:pt x="113499" y="334"/>
                </a:lnTo>
                <a:lnTo>
                  <a:pt x="109956" y="0"/>
                </a:lnTo>
                <a:lnTo>
                  <a:pt x="106324" y="1047"/>
                </a:lnTo>
                <a:lnTo>
                  <a:pt x="102632" y="3014"/>
                </a:lnTo>
                <a:lnTo>
                  <a:pt x="98902" y="5597"/>
                </a:lnTo>
                <a:lnTo>
                  <a:pt x="95144" y="7318"/>
                </a:lnTo>
                <a:lnTo>
                  <a:pt x="91369" y="8465"/>
                </a:lnTo>
                <a:lnTo>
                  <a:pt x="87583" y="9230"/>
                </a:lnTo>
                <a:lnTo>
                  <a:pt x="85058" y="11010"/>
                </a:lnTo>
                <a:lnTo>
                  <a:pt x="83376" y="13467"/>
                </a:lnTo>
                <a:lnTo>
                  <a:pt x="82254" y="16375"/>
                </a:lnTo>
                <a:lnTo>
                  <a:pt x="77695" y="20853"/>
                </a:lnTo>
                <a:lnTo>
                  <a:pt x="70847" y="26379"/>
                </a:lnTo>
                <a:lnTo>
                  <a:pt x="62471" y="32603"/>
                </a:lnTo>
                <a:lnTo>
                  <a:pt x="55617" y="38022"/>
                </a:lnTo>
                <a:lnTo>
                  <a:pt x="49778" y="42905"/>
                </a:lnTo>
                <a:lnTo>
                  <a:pt x="44615" y="47430"/>
                </a:lnTo>
                <a:lnTo>
                  <a:pt x="41173" y="51717"/>
                </a:lnTo>
                <a:lnTo>
                  <a:pt x="37349" y="59867"/>
                </a:lnTo>
                <a:lnTo>
                  <a:pt x="33789" y="67628"/>
                </a:lnTo>
                <a:lnTo>
                  <a:pt x="23060" y="89798"/>
                </a:lnTo>
                <a:lnTo>
                  <a:pt x="19184" y="100282"/>
                </a:lnTo>
                <a:lnTo>
                  <a:pt x="16599" y="109812"/>
                </a:lnTo>
                <a:lnTo>
                  <a:pt x="14876" y="118705"/>
                </a:lnTo>
                <a:lnTo>
                  <a:pt x="13727" y="125903"/>
                </a:lnTo>
                <a:lnTo>
                  <a:pt x="12961" y="131972"/>
                </a:lnTo>
                <a:lnTo>
                  <a:pt x="12451" y="137288"/>
                </a:lnTo>
                <a:lnTo>
                  <a:pt x="12110" y="147182"/>
                </a:lnTo>
                <a:lnTo>
                  <a:pt x="11732" y="175109"/>
                </a:lnTo>
                <a:lnTo>
                  <a:pt x="12901" y="187636"/>
                </a:lnTo>
                <a:lnTo>
                  <a:pt x="14951" y="198528"/>
                </a:lnTo>
                <a:lnTo>
                  <a:pt x="17587" y="208329"/>
                </a:lnTo>
                <a:lnTo>
                  <a:pt x="20615" y="216132"/>
                </a:lnTo>
                <a:lnTo>
                  <a:pt x="23903" y="222605"/>
                </a:lnTo>
                <a:lnTo>
                  <a:pt x="27365" y="228190"/>
                </a:lnTo>
                <a:lnTo>
                  <a:pt x="29673" y="233184"/>
                </a:lnTo>
                <a:lnTo>
                  <a:pt x="31212" y="237783"/>
                </a:lnTo>
                <a:lnTo>
                  <a:pt x="32238" y="242119"/>
                </a:lnTo>
                <a:lnTo>
                  <a:pt x="34192" y="246279"/>
                </a:lnTo>
                <a:lnTo>
                  <a:pt x="36764" y="250323"/>
                </a:lnTo>
                <a:lnTo>
                  <a:pt x="39750" y="254289"/>
                </a:lnTo>
                <a:lnTo>
                  <a:pt x="43010" y="256933"/>
                </a:lnTo>
                <a:lnTo>
                  <a:pt x="46453" y="258695"/>
                </a:lnTo>
                <a:lnTo>
                  <a:pt x="50018" y="259870"/>
                </a:lnTo>
                <a:lnTo>
                  <a:pt x="53665" y="260654"/>
                </a:lnTo>
                <a:lnTo>
                  <a:pt x="57367" y="261176"/>
                </a:lnTo>
                <a:lnTo>
                  <a:pt x="61104" y="261524"/>
                </a:lnTo>
                <a:lnTo>
                  <a:pt x="64866" y="261756"/>
                </a:lnTo>
                <a:lnTo>
                  <a:pt x="72433" y="262014"/>
                </a:lnTo>
                <a:lnTo>
                  <a:pt x="83832" y="262159"/>
                </a:lnTo>
                <a:lnTo>
                  <a:pt x="87638" y="260909"/>
                </a:lnTo>
                <a:lnTo>
                  <a:pt x="91445" y="258807"/>
                </a:lnTo>
                <a:lnTo>
                  <a:pt x="95253" y="256135"/>
                </a:lnTo>
                <a:lnTo>
                  <a:pt x="99062" y="254353"/>
                </a:lnTo>
                <a:lnTo>
                  <a:pt x="102871" y="253166"/>
                </a:lnTo>
                <a:lnTo>
                  <a:pt x="106681" y="252374"/>
                </a:lnTo>
                <a:lnTo>
                  <a:pt x="111760" y="250576"/>
                </a:lnTo>
                <a:lnTo>
                  <a:pt x="117687" y="248108"/>
                </a:lnTo>
                <a:lnTo>
                  <a:pt x="124178" y="245192"/>
                </a:lnTo>
                <a:lnTo>
                  <a:pt x="129775" y="241978"/>
                </a:lnTo>
                <a:lnTo>
                  <a:pt x="134777" y="238566"/>
                </a:lnTo>
                <a:lnTo>
                  <a:pt x="139381" y="235020"/>
                </a:lnTo>
                <a:lnTo>
                  <a:pt x="143720" y="231387"/>
                </a:lnTo>
                <a:lnTo>
                  <a:pt x="147884" y="227695"/>
                </a:lnTo>
                <a:lnTo>
                  <a:pt x="155896" y="220206"/>
                </a:lnTo>
                <a:lnTo>
                  <a:pt x="171450" y="20507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36"/>
          <p:cNvSpPr/>
          <p:nvPr/>
        </p:nvSpPr>
        <p:spPr>
          <a:xfrm>
            <a:off x="2274570" y="2331719"/>
            <a:ext cx="217170" cy="308611"/>
          </a:xfrm>
          <a:custGeom>
            <a:avLst/>
            <a:gdLst/>
            <a:ahLst/>
            <a:cxnLst/>
            <a:rect l="0" t="0" r="0" b="0"/>
            <a:pathLst>
              <a:path w="217170" h="308611">
                <a:moveTo>
                  <a:pt x="0" y="0"/>
                </a:moveTo>
                <a:lnTo>
                  <a:pt x="0" y="222254"/>
                </a:lnTo>
                <a:lnTo>
                  <a:pt x="1270" y="244689"/>
                </a:lnTo>
                <a:lnTo>
                  <a:pt x="3386" y="260916"/>
                </a:lnTo>
                <a:lnTo>
                  <a:pt x="6067" y="273004"/>
                </a:lnTo>
                <a:lnTo>
                  <a:pt x="6585" y="281063"/>
                </a:lnTo>
                <a:lnTo>
                  <a:pt x="5660" y="286435"/>
                </a:lnTo>
                <a:lnTo>
                  <a:pt x="3773" y="290017"/>
                </a:lnTo>
                <a:lnTo>
                  <a:pt x="2515" y="291135"/>
                </a:lnTo>
                <a:lnTo>
                  <a:pt x="1677" y="290610"/>
                </a:lnTo>
                <a:lnTo>
                  <a:pt x="1118" y="288990"/>
                </a:lnTo>
                <a:lnTo>
                  <a:pt x="331" y="280643"/>
                </a:lnTo>
                <a:lnTo>
                  <a:pt x="1490" y="269645"/>
                </a:lnTo>
                <a:lnTo>
                  <a:pt x="7920" y="218043"/>
                </a:lnTo>
                <a:lnTo>
                  <a:pt x="9090" y="205052"/>
                </a:lnTo>
                <a:lnTo>
                  <a:pt x="9870" y="193852"/>
                </a:lnTo>
                <a:lnTo>
                  <a:pt x="11660" y="183845"/>
                </a:lnTo>
                <a:lnTo>
                  <a:pt x="14123" y="174633"/>
                </a:lnTo>
                <a:lnTo>
                  <a:pt x="17035" y="165952"/>
                </a:lnTo>
                <a:lnTo>
                  <a:pt x="20247" y="158895"/>
                </a:lnTo>
                <a:lnTo>
                  <a:pt x="23658" y="152920"/>
                </a:lnTo>
                <a:lnTo>
                  <a:pt x="27202" y="147667"/>
                </a:lnTo>
                <a:lnTo>
                  <a:pt x="29564" y="141625"/>
                </a:lnTo>
                <a:lnTo>
                  <a:pt x="31139" y="135057"/>
                </a:lnTo>
                <a:lnTo>
                  <a:pt x="32189" y="128138"/>
                </a:lnTo>
                <a:lnTo>
                  <a:pt x="34160" y="120985"/>
                </a:lnTo>
                <a:lnTo>
                  <a:pt x="36743" y="113677"/>
                </a:lnTo>
                <a:lnTo>
                  <a:pt x="39735" y="106265"/>
                </a:lnTo>
                <a:lnTo>
                  <a:pt x="44270" y="98783"/>
                </a:lnTo>
                <a:lnTo>
                  <a:pt x="49833" y="91256"/>
                </a:lnTo>
                <a:lnTo>
                  <a:pt x="56082" y="83697"/>
                </a:lnTo>
                <a:lnTo>
                  <a:pt x="62788" y="77388"/>
                </a:lnTo>
                <a:lnTo>
                  <a:pt x="69798" y="71912"/>
                </a:lnTo>
                <a:lnTo>
                  <a:pt x="77012" y="66992"/>
                </a:lnTo>
                <a:lnTo>
                  <a:pt x="83091" y="62441"/>
                </a:lnTo>
                <a:lnTo>
                  <a:pt x="88414" y="58138"/>
                </a:lnTo>
                <a:lnTo>
                  <a:pt x="93232" y="53998"/>
                </a:lnTo>
                <a:lnTo>
                  <a:pt x="97715" y="49969"/>
                </a:lnTo>
                <a:lnTo>
                  <a:pt x="106082" y="42106"/>
                </a:lnTo>
                <a:lnTo>
                  <a:pt x="110091" y="39500"/>
                </a:lnTo>
                <a:lnTo>
                  <a:pt x="114034" y="37764"/>
                </a:lnTo>
                <a:lnTo>
                  <a:pt x="117932" y="36606"/>
                </a:lnTo>
                <a:lnTo>
                  <a:pt x="121801" y="35834"/>
                </a:lnTo>
                <a:lnTo>
                  <a:pt x="125651" y="35320"/>
                </a:lnTo>
                <a:lnTo>
                  <a:pt x="129487" y="34977"/>
                </a:lnTo>
                <a:lnTo>
                  <a:pt x="133315" y="34748"/>
                </a:lnTo>
                <a:lnTo>
                  <a:pt x="140954" y="34494"/>
                </a:lnTo>
                <a:lnTo>
                  <a:pt x="144769" y="35696"/>
                </a:lnTo>
                <a:lnTo>
                  <a:pt x="148583" y="37767"/>
                </a:lnTo>
                <a:lnTo>
                  <a:pt x="152395" y="40418"/>
                </a:lnTo>
                <a:lnTo>
                  <a:pt x="156207" y="42186"/>
                </a:lnTo>
                <a:lnTo>
                  <a:pt x="160018" y="43364"/>
                </a:lnTo>
                <a:lnTo>
                  <a:pt x="163828" y="44150"/>
                </a:lnTo>
                <a:lnTo>
                  <a:pt x="167639" y="45943"/>
                </a:lnTo>
                <a:lnTo>
                  <a:pt x="171449" y="48409"/>
                </a:lnTo>
                <a:lnTo>
                  <a:pt x="175259" y="51323"/>
                </a:lnTo>
                <a:lnTo>
                  <a:pt x="179069" y="54535"/>
                </a:lnTo>
                <a:lnTo>
                  <a:pt x="182879" y="57947"/>
                </a:lnTo>
                <a:lnTo>
                  <a:pt x="186690" y="61491"/>
                </a:lnTo>
                <a:lnTo>
                  <a:pt x="189230" y="66394"/>
                </a:lnTo>
                <a:lnTo>
                  <a:pt x="190923" y="72203"/>
                </a:lnTo>
                <a:lnTo>
                  <a:pt x="192052" y="78616"/>
                </a:lnTo>
                <a:lnTo>
                  <a:pt x="192804" y="85430"/>
                </a:lnTo>
                <a:lnTo>
                  <a:pt x="193306" y="92514"/>
                </a:lnTo>
                <a:lnTo>
                  <a:pt x="193640" y="99776"/>
                </a:lnTo>
                <a:lnTo>
                  <a:pt x="194012" y="114619"/>
                </a:lnTo>
                <a:lnTo>
                  <a:pt x="194251" y="156979"/>
                </a:lnTo>
                <a:lnTo>
                  <a:pt x="195540" y="166883"/>
                </a:lnTo>
                <a:lnTo>
                  <a:pt x="197670" y="174755"/>
                </a:lnTo>
                <a:lnTo>
                  <a:pt x="200360" y="181274"/>
                </a:lnTo>
                <a:lnTo>
                  <a:pt x="202153" y="188159"/>
                </a:lnTo>
                <a:lnTo>
                  <a:pt x="203349" y="195290"/>
                </a:lnTo>
                <a:lnTo>
                  <a:pt x="204146" y="202583"/>
                </a:lnTo>
                <a:lnTo>
                  <a:pt x="204677" y="209986"/>
                </a:lnTo>
                <a:lnTo>
                  <a:pt x="205031" y="217461"/>
                </a:lnTo>
                <a:lnTo>
                  <a:pt x="205530" y="236730"/>
                </a:lnTo>
                <a:lnTo>
                  <a:pt x="205600" y="241640"/>
                </a:lnTo>
                <a:lnTo>
                  <a:pt x="206916" y="248723"/>
                </a:lnTo>
                <a:lnTo>
                  <a:pt x="209064" y="257256"/>
                </a:lnTo>
                <a:lnTo>
                  <a:pt x="215568" y="280122"/>
                </a:lnTo>
                <a:lnTo>
                  <a:pt x="216458" y="286636"/>
                </a:lnTo>
                <a:lnTo>
                  <a:pt x="216853" y="293764"/>
                </a:lnTo>
                <a:lnTo>
                  <a:pt x="217169" y="30861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37"/>
          <p:cNvSpPr/>
          <p:nvPr/>
        </p:nvSpPr>
        <p:spPr>
          <a:xfrm>
            <a:off x="2686050" y="2411729"/>
            <a:ext cx="11431" cy="1"/>
          </a:xfrm>
          <a:custGeom>
            <a:avLst/>
            <a:gdLst/>
            <a:ahLst/>
            <a:cxnLst/>
            <a:rect l="0" t="0" r="0" b="0"/>
            <a:pathLst>
              <a:path w="11431" h="1">
                <a:moveTo>
                  <a:pt x="0" y="0"/>
                </a:moveTo>
                <a:lnTo>
                  <a:pt x="1143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38"/>
          <p:cNvSpPr/>
          <p:nvPr/>
        </p:nvSpPr>
        <p:spPr>
          <a:xfrm>
            <a:off x="2663189" y="2537459"/>
            <a:ext cx="3388" cy="1"/>
          </a:xfrm>
          <a:custGeom>
            <a:avLst/>
            <a:gdLst/>
            <a:ahLst/>
            <a:cxnLst/>
            <a:rect l="0" t="0" r="0" b="0"/>
            <a:pathLst>
              <a:path w="3388" h="1">
                <a:moveTo>
                  <a:pt x="0" y="0"/>
                </a:moveTo>
                <a:lnTo>
                  <a:pt x="3387" y="0"/>
                </a:lnTo>
                <a:close/>
              </a:path>
            </a:pathLst>
          </a:custGeom>
          <a:ln w="381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39"/>
          <p:cNvSpPr/>
          <p:nvPr/>
        </p:nvSpPr>
        <p:spPr>
          <a:xfrm>
            <a:off x="6492239" y="2571750"/>
            <a:ext cx="2288075" cy="1188721"/>
          </a:xfrm>
          <a:custGeom>
            <a:avLst/>
            <a:gdLst/>
            <a:ahLst/>
            <a:cxnLst/>
            <a:rect l="0" t="0" r="0" b="0"/>
            <a:pathLst>
              <a:path w="2288075" h="1188721">
                <a:moveTo>
                  <a:pt x="0" y="1188720"/>
                </a:moveTo>
                <a:lnTo>
                  <a:pt x="25751" y="1188720"/>
                </a:lnTo>
                <a:lnTo>
                  <a:pt x="29868" y="1187450"/>
                </a:lnTo>
                <a:lnTo>
                  <a:pt x="41728" y="1180864"/>
                </a:lnTo>
                <a:lnTo>
                  <a:pt x="49450" y="1178878"/>
                </a:lnTo>
                <a:lnTo>
                  <a:pt x="60936" y="1177760"/>
                </a:lnTo>
                <a:lnTo>
                  <a:pt x="64755" y="1176333"/>
                </a:lnTo>
                <a:lnTo>
                  <a:pt x="117420" y="1143991"/>
                </a:lnTo>
                <a:lnTo>
                  <a:pt x="178981" y="1103543"/>
                </a:lnTo>
                <a:lnTo>
                  <a:pt x="235209" y="1071494"/>
                </a:lnTo>
                <a:lnTo>
                  <a:pt x="274356" y="1038564"/>
                </a:lnTo>
                <a:lnTo>
                  <a:pt x="291693" y="1022077"/>
                </a:lnTo>
                <a:lnTo>
                  <a:pt x="331572" y="996123"/>
                </a:lnTo>
                <a:lnTo>
                  <a:pt x="387396" y="962151"/>
                </a:lnTo>
                <a:lnTo>
                  <a:pt x="513578" y="880283"/>
                </a:lnTo>
                <a:lnTo>
                  <a:pt x="570310" y="847166"/>
                </a:lnTo>
                <a:lnTo>
                  <a:pt x="660471" y="795842"/>
                </a:lnTo>
                <a:lnTo>
                  <a:pt x="720629" y="759891"/>
                </a:lnTo>
                <a:lnTo>
                  <a:pt x="762584" y="736539"/>
                </a:lnTo>
                <a:lnTo>
                  <a:pt x="826346" y="702735"/>
                </a:lnTo>
                <a:lnTo>
                  <a:pt x="880690" y="673884"/>
                </a:lnTo>
                <a:lnTo>
                  <a:pt x="935117" y="640736"/>
                </a:lnTo>
                <a:lnTo>
                  <a:pt x="970916" y="620801"/>
                </a:lnTo>
                <a:lnTo>
                  <a:pt x="1033696" y="586976"/>
                </a:lnTo>
                <a:lnTo>
                  <a:pt x="1094387" y="551673"/>
                </a:lnTo>
                <a:lnTo>
                  <a:pt x="1151601" y="519088"/>
                </a:lnTo>
                <a:lnTo>
                  <a:pt x="1220097" y="482988"/>
                </a:lnTo>
                <a:lnTo>
                  <a:pt x="1450742" y="366232"/>
                </a:lnTo>
                <a:lnTo>
                  <a:pt x="1519933" y="332880"/>
                </a:lnTo>
                <a:lnTo>
                  <a:pt x="1565796" y="314740"/>
                </a:lnTo>
                <a:lnTo>
                  <a:pt x="1628513" y="284664"/>
                </a:lnTo>
                <a:lnTo>
                  <a:pt x="1699144" y="249707"/>
                </a:lnTo>
                <a:lnTo>
                  <a:pt x="1764402" y="221470"/>
                </a:lnTo>
                <a:lnTo>
                  <a:pt x="1817112" y="196221"/>
                </a:lnTo>
                <a:lnTo>
                  <a:pt x="1884489" y="161102"/>
                </a:lnTo>
                <a:lnTo>
                  <a:pt x="1963099" y="127286"/>
                </a:lnTo>
                <a:lnTo>
                  <a:pt x="2033740" y="96262"/>
                </a:lnTo>
                <a:lnTo>
                  <a:pt x="2104662" y="65052"/>
                </a:lnTo>
                <a:lnTo>
                  <a:pt x="2172908" y="36710"/>
                </a:lnTo>
                <a:lnTo>
                  <a:pt x="2236394" y="15558"/>
                </a:lnTo>
                <a:lnTo>
                  <a:pt x="2260867" y="3449"/>
                </a:lnTo>
                <a:lnTo>
                  <a:pt x="2271020" y="1533"/>
                </a:lnTo>
                <a:lnTo>
                  <a:pt x="2288074" y="302"/>
                </a:lnTo>
                <a:lnTo>
                  <a:pt x="2286001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40"/>
          <p:cNvSpPr/>
          <p:nvPr/>
        </p:nvSpPr>
        <p:spPr>
          <a:xfrm>
            <a:off x="7315200" y="1972414"/>
            <a:ext cx="1017270" cy="2611016"/>
          </a:xfrm>
          <a:custGeom>
            <a:avLst/>
            <a:gdLst/>
            <a:ahLst/>
            <a:cxnLst/>
            <a:rect l="0" t="0" r="0" b="0"/>
            <a:pathLst>
              <a:path w="1017270" h="2611016">
                <a:moveTo>
                  <a:pt x="0" y="2611015"/>
                </a:moveTo>
                <a:lnTo>
                  <a:pt x="6067" y="2598880"/>
                </a:lnTo>
                <a:lnTo>
                  <a:pt x="9125" y="2595305"/>
                </a:lnTo>
                <a:lnTo>
                  <a:pt x="12433" y="2592922"/>
                </a:lnTo>
                <a:lnTo>
                  <a:pt x="15909" y="2591333"/>
                </a:lnTo>
                <a:lnTo>
                  <a:pt x="32935" y="2528419"/>
                </a:lnTo>
                <a:lnTo>
                  <a:pt x="48000" y="2447548"/>
                </a:lnTo>
                <a:lnTo>
                  <a:pt x="60506" y="2379418"/>
                </a:lnTo>
                <a:lnTo>
                  <a:pt x="79950" y="2305021"/>
                </a:lnTo>
                <a:lnTo>
                  <a:pt x="98195" y="2228251"/>
                </a:lnTo>
                <a:lnTo>
                  <a:pt x="107374" y="2184389"/>
                </a:lnTo>
                <a:lnTo>
                  <a:pt x="120958" y="2111947"/>
                </a:lnTo>
                <a:lnTo>
                  <a:pt x="133769" y="2050117"/>
                </a:lnTo>
                <a:lnTo>
                  <a:pt x="242443" y="1689727"/>
                </a:lnTo>
                <a:lnTo>
                  <a:pt x="264919" y="1612846"/>
                </a:lnTo>
                <a:lnTo>
                  <a:pt x="306995" y="1475548"/>
                </a:lnTo>
                <a:lnTo>
                  <a:pt x="427141" y="1112425"/>
                </a:lnTo>
                <a:lnTo>
                  <a:pt x="451036" y="1050895"/>
                </a:lnTo>
                <a:lnTo>
                  <a:pt x="474781" y="994339"/>
                </a:lnTo>
                <a:lnTo>
                  <a:pt x="503758" y="923788"/>
                </a:lnTo>
                <a:lnTo>
                  <a:pt x="527498" y="856183"/>
                </a:lnTo>
                <a:lnTo>
                  <a:pt x="552536" y="805966"/>
                </a:lnTo>
                <a:lnTo>
                  <a:pt x="579419" y="754404"/>
                </a:lnTo>
                <a:lnTo>
                  <a:pt x="617557" y="678599"/>
                </a:lnTo>
                <a:lnTo>
                  <a:pt x="648669" y="604004"/>
                </a:lnTo>
                <a:lnTo>
                  <a:pt x="659138" y="579820"/>
                </a:lnTo>
                <a:lnTo>
                  <a:pt x="683167" y="540212"/>
                </a:lnTo>
                <a:lnTo>
                  <a:pt x="710853" y="485011"/>
                </a:lnTo>
                <a:lnTo>
                  <a:pt x="742654" y="435495"/>
                </a:lnTo>
                <a:lnTo>
                  <a:pt x="773060" y="379763"/>
                </a:lnTo>
                <a:lnTo>
                  <a:pt x="795279" y="341728"/>
                </a:lnTo>
                <a:lnTo>
                  <a:pt x="820817" y="301963"/>
                </a:lnTo>
                <a:lnTo>
                  <a:pt x="844867" y="267357"/>
                </a:lnTo>
                <a:lnTo>
                  <a:pt x="883497" y="203747"/>
                </a:lnTo>
                <a:lnTo>
                  <a:pt x="912863" y="160109"/>
                </a:lnTo>
                <a:lnTo>
                  <a:pt x="938838" y="117934"/>
                </a:lnTo>
                <a:lnTo>
                  <a:pt x="963974" y="81201"/>
                </a:lnTo>
                <a:lnTo>
                  <a:pt x="985392" y="48304"/>
                </a:lnTo>
                <a:lnTo>
                  <a:pt x="991672" y="35663"/>
                </a:lnTo>
                <a:lnTo>
                  <a:pt x="1006051" y="17199"/>
                </a:lnTo>
                <a:lnTo>
                  <a:pt x="1009791" y="13125"/>
                </a:lnTo>
                <a:lnTo>
                  <a:pt x="1012283" y="9138"/>
                </a:lnTo>
                <a:lnTo>
                  <a:pt x="1015793" y="0"/>
                </a:lnTo>
                <a:lnTo>
                  <a:pt x="1016284" y="389"/>
                </a:lnTo>
                <a:lnTo>
                  <a:pt x="1017269" y="497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41"/>
          <p:cNvSpPr/>
          <p:nvPr/>
        </p:nvSpPr>
        <p:spPr>
          <a:xfrm>
            <a:off x="7349490" y="3417570"/>
            <a:ext cx="125246" cy="124128"/>
          </a:xfrm>
          <a:custGeom>
            <a:avLst/>
            <a:gdLst/>
            <a:ahLst/>
            <a:cxnLst/>
            <a:rect l="0" t="0" r="0" b="0"/>
            <a:pathLst>
              <a:path w="125246" h="124128">
                <a:moveTo>
                  <a:pt x="0" y="0"/>
                </a:moveTo>
                <a:lnTo>
                  <a:pt x="0" y="6067"/>
                </a:lnTo>
                <a:lnTo>
                  <a:pt x="1270" y="7855"/>
                </a:lnTo>
                <a:lnTo>
                  <a:pt x="3386" y="9046"/>
                </a:lnTo>
                <a:lnTo>
                  <a:pt x="9841" y="10959"/>
                </a:lnTo>
                <a:lnTo>
                  <a:pt x="12910" y="12386"/>
                </a:lnTo>
                <a:lnTo>
                  <a:pt x="23094" y="17358"/>
                </a:lnTo>
                <a:lnTo>
                  <a:pt x="29366" y="23002"/>
                </a:lnTo>
                <a:lnTo>
                  <a:pt x="36087" y="30574"/>
                </a:lnTo>
                <a:lnTo>
                  <a:pt x="43108" y="39433"/>
                </a:lnTo>
                <a:lnTo>
                  <a:pt x="47789" y="46608"/>
                </a:lnTo>
                <a:lnTo>
                  <a:pt x="50909" y="52662"/>
                </a:lnTo>
                <a:lnTo>
                  <a:pt x="52989" y="57968"/>
                </a:lnTo>
                <a:lnTo>
                  <a:pt x="55646" y="62775"/>
                </a:lnTo>
                <a:lnTo>
                  <a:pt x="58687" y="67250"/>
                </a:lnTo>
                <a:lnTo>
                  <a:pt x="61984" y="71503"/>
                </a:lnTo>
                <a:lnTo>
                  <a:pt x="65453" y="74338"/>
                </a:lnTo>
                <a:lnTo>
                  <a:pt x="69035" y="76229"/>
                </a:lnTo>
                <a:lnTo>
                  <a:pt x="72694" y="77489"/>
                </a:lnTo>
                <a:lnTo>
                  <a:pt x="75132" y="79599"/>
                </a:lnTo>
                <a:lnTo>
                  <a:pt x="76758" y="82276"/>
                </a:lnTo>
                <a:lnTo>
                  <a:pt x="77842" y="85330"/>
                </a:lnTo>
                <a:lnTo>
                  <a:pt x="79834" y="87367"/>
                </a:lnTo>
                <a:lnTo>
                  <a:pt x="82433" y="88724"/>
                </a:lnTo>
                <a:lnTo>
                  <a:pt x="85435" y="89629"/>
                </a:lnTo>
                <a:lnTo>
                  <a:pt x="87436" y="91503"/>
                </a:lnTo>
                <a:lnTo>
                  <a:pt x="88771" y="94022"/>
                </a:lnTo>
                <a:lnTo>
                  <a:pt x="89661" y="96971"/>
                </a:lnTo>
                <a:lnTo>
                  <a:pt x="91524" y="98937"/>
                </a:lnTo>
                <a:lnTo>
                  <a:pt x="94035" y="100248"/>
                </a:lnTo>
                <a:lnTo>
                  <a:pt x="96980" y="101122"/>
                </a:lnTo>
                <a:lnTo>
                  <a:pt x="98943" y="102974"/>
                </a:lnTo>
                <a:lnTo>
                  <a:pt x="100252" y="105479"/>
                </a:lnTo>
                <a:lnTo>
                  <a:pt x="101124" y="108419"/>
                </a:lnTo>
                <a:lnTo>
                  <a:pt x="102976" y="110379"/>
                </a:lnTo>
                <a:lnTo>
                  <a:pt x="105481" y="111686"/>
                </a:lnTo>
                <a:lnTo>
                  <a:pt x="113783" y="114146"/>
                </a:lnTo>
                <a:lnTo>
                  <a:pt x="117457" y="117618"/>
                </a:lnTo>
                <a:lnTo>
                  <a:pt x="124096" y="124127"/>
                </a:lnTo>
                <a:lnTo>
                  <a:pt x="124640" y="123391"/>
                </a:lnTo>
                <a:lnTo>
                  <a:pt x="125003" y="121631"/>
                </a:lnTo>
                <a:lnTo>
                  <a:pt x="125245" y="119187"/>
                </a:lnTo>
                <a:lnTo>
                  <a:pt x="124137" y="117558"/>
                </a:lnTo>
                <a:lnTo>
                  <a:pt x="122128" y="116472"/>
                </a:lnTo>
                <a:lnTo>
                  <a:pt x="115846" y="114729"/>
                </a:lnTo>
                <a:lnTo>
                  <a:pt x="114061" y="113316"/>
                </a:lnTo>
                <a:lnTo>
                  <a:pt x="111601" y="111104"/>
                </a:lnTo>
                <a:lnTo>
                  <a:pt x="104594" y="104496"/>
                </a:lnTo>
                <a:lnTo>
                  <a:pt x="97313" y="97284"/>
                </a:lnTo>
                <a:lnTo>
                  <a:pt x="94085" y="95336"/>
                </a:lnTo>
                <a:lnTo>
                  <a:pt x="90663" y="94037"/>
                </a:lnTo>
                <a:lnTo>
                  <a:pt x="87112" y="93171"/>
                </a:lnTo>
                <a:lnTo>
                  <a:pt x="83474" y="91324"/>
                </a:lnTo>
                <a:lnTo>
                  <a:pt x="79779" y="88822"/>
                </a:lnTo>
                <a:lnTo>
                  <a:pt x="76046" y="85885"/>
                </a:lnTo>
                <a:lnTo>
                  <a:pt x="72287" y="81386"/>
                </a:lnTo>
                <a:lnTo>
                  <a:pt x="68511" y="75847"/>
                </a:lnTo>
                <a:lnTo>
                  <a:pt x="64724" y="69615"/>
                </a:lnTo>
                <a:lnTo>
                  <a:pt x="60929" y="65460"/>
                </a:lnTo>
                <a:lnTo>
                  <a:pt x="57130" y="62690"/>
                </a:lnTo>
                <a:lnTo>
                  <a:pt x="53326" y="60843"/>
                </a:lnTo>
                <a:lnTo>
                  <a:pt x="50790" y="58342"/>
                </a:lnTo>
                <a:lnTo>
                  <a:pt x="49101" y="55404"/>
                </a:lnTo>
                <a:lnTo>
                  <a:pt x="47973" y="52176"/>
                </a:lnTo>
                <a:lnTo>
                  <a:pt x="45953" y="50024"/>
                </a:lnTo>
                <a:lnTo>
                  <a:pt x="43335" y="48589"/>
                </a:lnTo>
                <a:lnTo>
                  <a:pt x="40320" y="47633"/>
                </a:lnTo>
                <a:lnTo>
                  <a:pt x="38309" y="45725"/>
                </a:lnTo>
                <a:lnTo>
                  <a:pt x="36969" y="43183"/>
                </a:lnTo>
                <a:lnTo>
                  <a:pt x="36076" y="40218"/>
                </a:lnTo>
                <a:lnTo>
                  <a:pt x="34211" y="38242"/>
                </a:lnTo>
                <a:lnTo>
                  <a:pt x="31697" y="36925"/>
                </a:lnTo>
                <a:lnTo>
                  <a:pt x="28751" y="36046"/>
                </a:lnTo>
                <a:lnTo>
                  <a:pt x="25517" y="34191"/>
                </a:lnTo>
                <a:lnTo>
                  <a:pt x="22091" y="31684"/>
                </a:lnTo>
                <a:lnTo>
                  <a:pt x="11429" y="22859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42"/>
          <p:cNvSpPr/>
          <p:nvPr/>
        </p:nvSpPr>
        <p:spPr>
          <a:xfrm>
            <a:off x="7362508" y="2759849"/>
            <a:ext cx="284162" cy="291425"/>
          </a:xfrm>
          <a:custGeom>
            <a:avLst/>
            <a:gdLst/>
            <a:ahLst/>
            <a:cxnLst/>
            <a:rect l="0" t="0" r="0" b="0"/>
            <a:pathLst>
              <a:path w="284162" h="291425">
                <a:moveTo>
                  <a:pt x="9842" y="143370"/>
                </a:moveTo>
                <a:lnTo>
                  <a:pt x="3774" y="125167"/>
                </a:lnTo>
                <a:lnTo>
                  <a:pt x="1986" y="118535"/>
                </a:lnTo>
                <a:lnTo>
                  <a:pt x="795" y="112843"/>
                </a:lnTo>
                <a:lnTo>
                  <a:pt x="0" y="107779"/>
                </a:lnTo>
                <a:lnTo>
                  <a:pt x="741" y="99323"/>
                </a:lnTo>
                <a:lnTo>
                  <a:pt x="2505" y="88606"/>
                </a:lnTo>
                <a:lnTo>
                  <a:pt x="4950" y="76380"/>
                </a:lnTo>
                <a:lnTo>
                  <a:pt x="7850" y="66960"/>
                </a:lnTo>
                <a:lnTo>
                  <a:pt x="11054" y="59410"/>
                </a:lnTo>
                <a:lnTo>
                  <a:pt x="14461" y="53107"/>
                </a:lnTo>
                <a:lnTo>
                  <a:pt x="18000" y="48905"/>
                </a:lnTo>
                <a:lnTo>
                  <a:pt x="21631" y="46103"/>
                </a:lnTo>
                <a:lnTo>
                  <a:pt x="25321" y="44236"/>
                </a:lnTo>
                <a:lnTo>
                  <a:pt x="27781" y="40451"/>
                </a:lnTo>
                <a:lnTo>
                  <a:pt x="29421" y="35387"/>
                </a:lnTo>
                <a:lnTo>
                  <a:pt x="30515" y="29472"/>
                </a:lnTo>
                <a:lnTo>
                  <a:pt x="32514" y="25528"/>
                </a:lnTo>
                <a:lnTo>
                  <a:pt x="35117" y="22899"/>
                </a:lnTo>
                <a:lnTo>
                  <a:pt x="41395" y="18707"/>
                </a:lnTo>
                <a:lnTo>
                  <a:pt x="48418" y="12611"/>
                </a:lnTo>
                <a:lnTo>
                  <a:pt x="52070" y="10478"/>
                </a:lnTo>
                <a:lnTo>
                  <a:pt x="59513" y="8107"/>
                </a:lnTo>
                <a:lnTo>
                  <a:pt x="67054" y="3667"/>
                </a:lnTo>
                <a:lnTo>
                  <a:pt x="70843" y="705"/>
                </a:lnTo>
                <a:lnTo>
                  <a:pt x="75910" y="0"/>
                </a:lnTo>
                <a:lnTo>
                  <a:pt x="81826" y="800"/>
                </a:lnTo>
                <a:lnTo>
                  <a:pt x="88312" y="2604"/>
                </a:lnTo>
                <a:lnTo>
                  <a:pt x="93905" y="3806"/>
                </a:lnTo>
                <a:lnTo>
                  <a:pt x="98904" y="4608"/>
                </a:lnTo>
                <a:lnTo>
                  <a:pt x="103506" y="5142"/>
                </a:lnTo>
                <a:lnTo>
                  <a:pt x="107845" y="6768"/>
                </a:lnTo>
                <a:lnTo>
                  <a:pt x="116052" y="11962"/>
                </a:lnTo>
                <a:lnTo>
                  <a:pt x="123933" y="15117"/>
                </a:lnTo>
                <a:lnTo>
                  <a:pt x="127813" y="15958"/>
                </a:lnTo>
                <a:lnTo>
                  <a:pt x="134208" y="20329"/>
                </a:lnTo>
                <a:lnTo>
                  <a:pt x="142282" y="27053"/>
                </a:lnTo>
                <a:lnTo>
                  <a:pt x="151476" y="35345"/>
                </a:lnTo>
                <a:lnTo>
                  <a:pt x="157605" y="42144"/>
                </a:lnTo>
                <a:lnTo>
                  <a:pt x="161690" y="47946"/>
                </a:lnTo>
                <a:lnTo>
                  <a:pt x="164413" y="53084"/>
                </a:lnTo>
                <a:lnTo>
                  <a:pt x="170827" y="62180"/>
                </a:lnTo>
                <a:lnTo>
                  <a:pt x="174315" y="66383"/>
                </a:lnTo>
                <a:lnTo>
                  <a:pt x="177910" y="72996"/>
                </a:lnTo>
                <a:lnTo>
                  <a:pt x="181578" y="81214"/>
                </a:lnTo>
                <a:lnTo>
                  <a:pt x="185292" y="90503"/>
                </a:lnTo>
                <a:lnTo>
                  <a:pt x="189038" y="97965"/>
                </a:lnTo>
                <a:lnTo>
                  <a:pt x="192806" y="104210"/>
                </a:lnTo>
                <a:lnTo>
                  <a:pt x="196588" y="109644"/>
                </a:lnTo>
                <a:lnTo>
                  <a:pt x="199109" y="115806"/>
                </a:lnTo>
                <a:lnTo>
                  <a:pt x="200790" y="122454"/>
                </a:lnTo>
                <a:lnTo>
                  <a:pt x="201910" y="129426"/>
                </a:lnTo>
                <a:lnTo>
                  <a:pt x="202657" y="136614"/>
                </a:lnTo>
                <a:lnTo>
                  <a:pt x="203155" y="143946"/>
                </a:lnTo>
                <a:lnTo>
                  <a:pt x="203709" y="157596"/>
                </a:lnTo>
                <a:lnTo>
                  <a:pt x="203954" y="167896"/>
                </a:lnTo>
                <a:lnTo>
                  <a:pt x="202751" y="173691"/>
                </a:lnTo>
                <a:lnTo>
                  <a:pt x="200677" y="180094"/>
                </a:lnTo>
                <a:lnTo>
                  <a:pt x="198025" y="186903"/>
                </a:lnTo>
                <a:lnTo>
                  <a:pt x="196258" y="192712"/>
                </a:lnTo>
                <a:lnTo>
                  <a:pt x="195079" y="197855"/>
                </a:lnTo>
                <a:lnTo>
                  <a:pt x="194293" y="202553"/>
                </a:lnTo>
                <a:lnTo>
                  <a:pt x="190034" y="211161"/>
                </a:lnTo>
                <a:lnTo>
                  <a:pt x="187119" y="215234"/>
                </a:lnTo>
                <a:lnTo>
                  <a:pt x="183907" y="221759"/>
                </a:lnTo>
                <a:lnTo>
                  <a:pt x="180495" y="229920"/>
                </a:lnTo>
                <a:lnTo>
                  <a:pt x="176951" y="239170"/>
                </a:lnTo>
                <a:lnTo>
                  <a:pt x="173318" y="246607"/>
                </a:lnTo>
                <a:lnTo>
                  <a:pt x="169626" y="252835"/>
                </a:lnTo>
                <a:lnTo>
                  <a:pt x="165895" y="258257"/>
                </a:lnTo>
                <a:lnTo>
                  <a:pt x="162137" y="263141"/>
                </a:lnTo>
                <a:lnTo>
                  <a:pt x="154575" y="271955"/>
                </a:lnTo>
                <a:lnTo>
                  <a:pt x="150780" y="274814"/>
                </a:lnTo>
                <a:lnTo>
                  <a:pt x="143178" y="277990"/>
                </a:lnTo>
                <a:lnTo>
                  <a:pt x="140643" y="280107"/>
                </a:lnTo>
                <a:lnTo>
                  <a:pt x="138952" y="282788"/>
                </a:lnTo>
                <a:lnTo>
                  <a:pt x="137825" y="285845"/>
                </a:lnTo>
                <a:lnTo>
                  <a:pt x="135804" y="287884"/>
                </a:lnTo>
                <a:lnTo>
                  <a:pt x="133187" y="289243"/>
                </a:lnTo>
                <a:lnTo>
                  <a:pt x="126892" y="290752"/>
                </a:lnTo>
                <a:lnTo>
                  <a:pt x="119861" y="291424"/>
                </a:lnTo>
                <a:lnTo>
                  <a:pt x="116207" y="290333"/>
                </a:lnTo>
                <a:lnTo>
                  <a:pt x="108762" y="285734"/>
                </a:lnTo>
                <a:lnTo>
                  <a:pt x="101220" y="282843"/>
                </a:lnTo>
                <a:lnTo>
                  <a:pt x="97430" y="282072"/>
                </a:lnTo>
                <a:lnTo>
                  <a:pt x="89834" y="277829"/>
                </a:lnTo>
                <a:lnTo>
                  <a:pt x="82224" y="271710"/>
                </a:lnTo>
                <a:lnTo>
                  <a:pt x="74607" y="264757"/>
                </a:lnTo>
                <a:lnTo>
                  <a:pt x="72069" y="261125"/>
                </a:lnTo>
                <a:lnTo>
                  <a:pt x="69248" y="253702"/>
                </a:lnTo>
                <a:lnTo>
                  <a:pt x="71036" y="249945"/>
                </a:lnTo>
                <a:lnTo>
                  <a:pt x="79796" y="242384"/>
                </a:lnTo>
                <a:lnTo>
                  <a:pt x="83148" y="238589"/>
                </a:lnTo>
                <a:lnTo>
                  <a:pt x="85383" y="234789"/>
                </a:lnTo>
                <a:lnTo>
                  <a:pt x="86872" y="230987"/>
                </a:lnTo>
                <a:lnTo>
                  <a:pt x="91914" y="223374"/>
                </a:lnTo>
                <a:lnTo>
                  <a:pt x="98388" y="215758"/>
                </a:lnTo>
                <a:lnTo>
                  <a:pt x="105499" y="208139"/>
                </a:lnTo>
                <a:lnTo>
                  <a:pt x="112983" y="203059"/>
                </a:lnTo>
                <a:lnTo>
                  <a:pt x="123052" y="197133"/>
                </a:lnTo>
                <a:lnTo>
                  <a:pt x="134845" y="190642"/>
                </a:lnTo>
                <a:lnTo>
                  <a:pt x="146517" y="183775"/>
                </a:lnTo>
                <a:lnTo>
                  <a:pt x="169646" y="169372"/>
                </a:lnTo>
                <a:lnTo>
                  <a:pt x="178608" y="164514"/>
                </a:lnTo>
                <a:lnTo>
                  <a:pt x="185852" y="161276"/>
                </a:lnTo>
                <a:lnTo>
                  <a:pt x="191952" y="159118"/>
                </a:lnTo>
                <a:lnTo>
                  <a:pt x="198559" y="156409"/>
                </a:lnTo>
                <a:lnTo>
                  <a:pt x="205502" y="153333"/>
                </a:lnTo>
                <a:lnTo>
                  <a:pt x="222763" y="145338"/>
                </a:lnTo>
                <a:lnTo>
                  <a:pt x="237888" y="137886"/>
                </a:lnTo>
                <a:lnTo>
                  <a:pt x="243153" y="134634"/>
                </a:lnTo>
                <a:lnTo>
                  <a:pt x="247932" y="131196"/>
                </a:lnTo>
                <a:lnTo>
                  <a:pt x="252389" y="127634"/>
                </a:lnTo>
                <a:lnTo>
                  <a:pt x="260727" y="123677"/>
                </a:lnTo>
                <a:lnTo>
                  <a:pt x="264729" y="122621"/>
                </a:lnTo>
                <a:lnTo>
                  <a:pt x="267396" y="120648"/>
                </a:lnTo>
                <a:lnTo>
                  <a:pt x="269175" y="118062"/>
                </a:lnTo>
                <a:lnTo>
                  <a:pt x="284161" y="10908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43"/>
          <p:cNvSpPr/>
          <p:nvPr/>
        </p:nvSpPr>
        <p:spPr>
          <a:xfrm>
            <a:off x="8092440" y="2504828"/>
            <a:ext cx="205245" cy="238327"/>
          </a:xfrm>
          <a:custGeom>
            <a:avLst/>
            <a:gdLst/>
            <a:ahLst/>
            <a:cxnLst/>
            <a:rect l="0" t="0" r="0" b="0"/>
            <a:pathLst>
              <a:path w="205245" h="238327">
                <a:moveTo>
                  <a:pt x="0" y="89781"/>
                </a:moveTo>
                <a:lnTo>
                  <a:pt x="0" y="58022"/>
                </a:lnTo>
                <a:lnTo>
                  <a:pt x="3386" y="53229"/>
                </a:lnTo>
                <a:lnTo>
                  <a:pt x="6068" y="50173"/>
                </a:lnTo>
                <a:lnTo>
                  <a:pt x="9125" y="45596"/>
                </a:lnTo>
                <a:lnTo>
                  <a:pt x="12432" y="40005"/>
                </a:lnTo>
                <a:lnTo>
                  <a:pt x="15908" y="33737"/>
                </a:lnTo>
                <a:lnTo>
                  <a:pt x="19495" y="28289"/>
                </a:lnTo>
                <a:lnTo>
                  <a:pt x="23156" y="23386"/>
                </a:lnTo>
                <a:lnTo>
                  <a:pt x="26868" y="18848"/>
                </a:lnTo>
                <a:lnTo>
                  <a:pt x="30612" y="15822"/>
                </a:lnTo>
                <a:lnTo>
                  <a:pt x="34378" y="13806"/>
                </a:lnTo>
                <a:lnTo>
                  <a:pt x="38159" y="12461"/>
                </a:lnTo>
                <a:lnTo>
                  <a:pt x="41949" y="11564"/>
                </a:lnTo>
                <a:lnTo>
                  <a:pt x="45746" y="10967"/>
                </a:lnTo>
                <a:lnTo>
                  <a:pt x="49546" y="10568"/>
                </a:lnTo>
                <a:lnTo>
                  <a:pt x="55891" y="9033"/>
                </a:lnTo>
                <a:lnTo>
                  <a:pt x="63931" y="6739"/>
                </a:lnTo>
                <a:lnTo>
                  <a:pt x="73100" y="3940"/>
                </a:lnTo>
                <a:lnTo>
                  <a:pt x="81754" y="2074"/>
                </a:lnTo>
                <a:lnTo>
                  <a:pt x="90062" y="830"/>
                </a:lnTo>
                <a:lnTo>
                  <a:pt x="98142" y="0"/>
                </a:lnTo>
                <a:lnTo>
                  <a:pt x="104798" y="717"/>
                </a:lnTo>
                <a:lnTo>
                  <a:pt x="110505" y="2465"/>
                </a:lnTo>
                <a:lnTo>
                  <a:pt x="122722" y="8328"/>
                </a:lnTo>
                <a:lnTo>
                  <a:pt x="127779" y="12517"/>
                </a:lnTo>
                <a:lnTo>
                  <a:pt x="135306" y="19486"/>
                </a:lnTo>
                <a:lnTo>
                  <a:pt x="134654" y="22598"/>
                </a:lnTo>
                <a:lnTo>
                  <a:pt x="132949" y="27212"/>
                </a:lnTo>
                <a:lnTo>
                  <a:pt x="127156" y="40733"/>
                </a:lnTo>
                <a:lnTo>
                  <a:pt x="114017" y="67346"/>
                </a:lnTo>
                <a:lnTo>
                  <a:pt x="109031" y="76095"/>
                </a:lnTo>
                <a:lnTo>
                  <a:pt x="104437" y="83197"/>
                </a:lnTo>
                <a:lnTo>
                  <a:pt x="94006" y="97653"/>
                </a:lnTo>
                <a:lnTo>
                  <a:pt x="94421" y="97569"/>
                </a:lnTo>
                <a:lnTo>
                  <a:pt x="98268" y="94089"/>
                </a:lnTo>
                <a:lnTo>
                  <a:pt x="101072" y="92653"/>
                </a:lnTo>
                <a:lnTo>
                  <a:pt x="104211" y="91696"/>
                </a:lnTo>
                <a:lnTo>
                  <a:pt x="107574" y="91058"/>
                </a:lnTo>
                <a:lnTo>
                  <a:pt x="112356" y="89362"/>
                </a:lnTo>
                <a:lnTo>
                  <a:pt x="118083" y="86962"/>
                </a:lnTo>
                <a:lnTo>
                  <a:pt x="124442" y="84092"/>
                </a:lnTo>
                <a:lnTo>
                  <a:pt x="129951" y="82179"/>
                </a:lnTo>
                <a:lnTo>
                  <a:pt x="134895" y="80903"/>
                </a:lnTo>
                <a:lnTo>
                  <a:pt x="139459" y="80052"/>
                </a:lnTo>
                <a:lnTo>
                  <a:pt x="146312" y="80755"/>
                </a:lnTo>
                <a:lnTo>
                  <a:pt x="154692" y="82494"/>
                </a:lnTo>
                <a:lnTo>
                  <a:pt x="164087" y="84923"/>
                </a:lnTo>
                <a:lnTo>
                  <a:pt x="171622" y="86543"/>
                </a:lnTo>
                <a:lnTo>
                  <a:pt x="177914" y="87622"/>
                </a:lnTo>
                <a:lnTo>
                  <a:pt x="191071" y="89355"/>
                </a:lnTo>
                <a:lnTo>
                  <a:pt x="192150" y="90767"/>
                </a:lnTo>
                <a:lnTo>
                  <a:pt x="193350" y="95723"/>
                </a:lnTo>
                <a:lnTo>
                  <a:pt x="197270" y="102159"/>
                </a:lnTo>
                <a:lnTo>
                  <a:pt x="200093" y="105653"/>
                </a:lnTo>
                <a:lnTo>
                  <a:pt x="201975" y="110522"/>
                </a:lnTo>
                <a:lnTo>
                  <a:pt x="203230" y="116309"/>
                </a:lnTo>
                <a:lnTo>
                  <a:pt x="204066" y="122706"/>
                </a:lnTo>
                <a:lnTo>
                  <a:pt x="204624" y="129511"/>
                </a:lnTo>
                <a:lnTo>
                  <a:pt x="204996" y="136588"/>
                </a:lnTo>
                <a:lnTo>
                  <a:pt x="205244" y="143846"/>
                </a:lnTo>
                <a:lnTo>
                  <a:pt x="204139" y="151224"/>
                </a:lnTo>
                <a:lnTo>
                  <a:pt x="202132" y="158683"/>
                </a:lnTo>
                <a:lnTo>
                  <a:pt x="199525" y="166196"/>
                </a:lnTo>
                <a:lnTo>
                  <a:pt x="195247" y="173745"/>
                </a:lnTo>
                <a:lnTo>
                  <a:pt x="189854" y="181317"/>
                </a:lnTo>
                <a:lnTo>
                  <a:pt x="183719" y="188905"/>
                </a:lnTo>
                <a:lnTo>
                  <a:pt x="178359" y="195234"/>
                </a:lnTo>
                <a:lnTo>
                  <a:pt x="173516" y="200723"/>
                </a:lnTo>
                <a:lnTo>
                  <a:pt x="169017" y="205653"/>
                </a:lnTo>
                <a:lnTo>
                  <a:pt x="164748" y="208939"/>
                </a:lnTo>
                <a:lnTo>
                  <a:pt x="160632" y="211130"/>
                </a:lnTo>
                <a:lnTo>
                  <a:pt x="156618" y="212590"/>
                </a:lnTo>
                <a:lnTo>
                  <a:pt x="152672" y="214834"/>
                </a:lnTo>
                <a:lnTo>
                  <a:pt x="148770" y="217600"/>
                </a:lnTo>
                <a:lnTo>
                  <a:pt x="144900" y="220714"/>
                </a:lnTo>
                <a:lnTo>
                  <a:pt x="141050" y="222790"/>
                </a:lnTo>
                <a:lnTo>
                  <a:pt x="137213" y="224174"/>
                </a:lnTo>
                <a:lnTo>
                  <a:pt x="133385" y="225096"/>
                </a:lnTo>
                <a:lnTo>
                  <a:pt x="129564" y="226981"/>
                </a:lnTo>
                <a:lnTo>
                  <a:pt x="125745" y="229508"/>
                </a:lnTo>
                <a:lnTo>
                  <a:pt x="121930" y="232463"/>
                </a:lnTo>
                <a:lnTo>
                  <a:pt x="116847" y="234432"/>
                </a:lnTo>
                <a:lnTo>
                  <a:pt x="110918" y="235745"/>
                </a:lnTo>
                <a:lnTo>
                  <a:pt x="104424" y="236621"/>
                </a:lnTo>
                <a:lnTo>
                  <a:pt x="97556" y="237204"/>
                </a:lnTo>
                <a:lnTo>
                  <a:pt x="90438" y="237593"/>
                </a:lnTo>
                <a:lnTo>
                  <a:pt x="71669" y="238141"/>
                </a:lnTo>
                <a:lnTo>
                  <a:pt x="60018" y="238326"/>
                </a:lnTo>
                <a:lnTo>
                  <a:pt x="55037" y="234965"/>
                </a:lnTo>
                <a:lnTo>
                  <a:pt x="34289" y="226941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44"/>
          <p:cNvSpPr/>
          <p:nvPr/>
        </p:nvSpPr>
        <p:spPr>
          <a:xfrm>
            <a:off x="2880407" y="2297429"/>
            <a:ext cx="354283" cy="251461"/>
          </a:xfrm>
          <a:custGeom>
            <a:avLst/>
            <a:gdLst/>
            <a:ahLst/>
            <a:cxnLst/>
            <a:rect l="0" t="0" r="0" b="0"/>
            <a:pathLst>
              <a:path w="354283" h="251461">
                <a:moveTo>
                  <a:pt x="354282" y="0"/>
                </a:moveTo>
                <a:lnTo>
                  <a:pt x="316455" y="0"/>
                </a:lnTo>
                <a:lnTo>
                  <a:pt x="311284" y="1271"/>
                </a:lnTo>
                <a:lnTo>
                  <a:pt x="305297" y="3387"/>
                </a:lnTo>
                <a:lnTo>
                  <a:pt x="298766" y="6068"/>
                </a:lnTo>
                <a:lnTo>
                  <a:pt x="288122" y="12434"/>
                </a:lnTo>
                <a:lnTo>
                  <a:pt x="283505" y="15909"/>
                </a:lnTo>
                <a:lnTo>
                  <a:pt x="274989" y="19771"/>
                </a:lnTo>
                <a:lnTo>
                  <a:pt x="270940" y="20801"/>
                </a:lnTo>
                <a:lnTo>
                  <a:pt x="263055" y="25332"/>
                </a:lnTo>
                <a:lnTo>
                  <a:pt x="252777" y="32849"/>
                </a:lnTo>
                <a:lnTo>
                  <a:pt x="235509" y="44656"/>
                </a:lnTo>
                <a:lnTo>
                  <a:pt x="226840" y="50091"/>
                </a:lnTo>
                <a:lnTo>
                  <a:pt x="218521" y="54984"/>
                </a:lnTo>
                <a:lnTo>
                  <a:pt x="210435" y="59516"/>
                </a:lnTo>
                <a:lnTo>
                  <a:pt x="201234" y="66348"/>
                </a:lnTo>
                <a:lnTo>
                  <a:pt x="191290" y="74712"/>
                </a:lnTo>
                <a:lnTo>
                  <a:pt x="180851" y="84098"/>
                </a:lnTo>
                <a:lnTo>
                  <a:pt x="165001" y="95436"/>
                </a:lnTo>
                <a:lnTo>
                  <a:pt x="145545" y="108074"/>
                </a:lnTo>
                <a:lnTo>
                  <a:pt x="123684" y="121579"/>
                </a:lnTo>
                <a:lnTo>
                  <a:pt x="107840" y="131853"/>
                </a:lnTo>
                <a:lnTo>
                  <a:pt x="96008" y="139972"/>
                </a:lnTo>
                <a:lnTo>
                  <a:pt x="86849" y="146655"/>
                </a:lnTo>
                <a:lnTo>
                  <a:pt x="79474" y="151110"/>
                </a:lnTo>
                <a:lnTo>
                  <a:pt x="73287" y="154080"/>
                </a:lnTo>
                <a:lnTo>
                  <a:pt x="63025" y="158650"/>
                </a:lnTo>
                <a:lnTo>
                  <a:pt x="54232" y="164915"/>
                </a:lnTo>
                <a:lnTo>
                  <a:pt x="48839" y="169633"/>
                </a:lnTo>
                <a:lnTo>
                  <a:pt x="42703" y="175319"/>
                </a:lnTo>
                <a:lnTo>
                  <a:pt x="36073" y="181649"/>
                </a:lnTo>
                <a:lnTo>
                  <a:pt x="25319" y="188683"/>
                </a:lnTo>
                <a:lnTo>
                  <a:pt x="20674" y="190559"/>
                </a:lnTo>
                <a:lnTo>
                  <a:pt x="17577" y="193080"/>
                </a:lnTo>
                <a:lnTo>
                  <a:pt x="15512" y="196030"/>
                </a:lnTo>
                <a:lnTo>
                  <a:pt x="14135" y="199267"/>
                </a:lnTo>
                <a:lnTo>
                  <a:pt x="11948" y="201425"/>
                </a:lnTo>
                <a:lnTo>
                  <a:pt x="9219" y="202863"/>
                </a:lnTo>
                <a:lnTo>
                  <a:pt x="1783" y="205172"/>
                </a:lnTo>
                <a:lnTo>
                  <a:pt x="1173" y="206631"/>
                </a:lnTo>
                <a:lnTo>
                  <a:pt x="314" y="213484"/>
                </a:lnTo>
                <a:lnTo>
                  <a:pt x="0" y="216685"/>
                </a:lnTo>
                <a:lnTo>
                  <a:pt x="6747" y="220341"/>
                </a:lnTo>
                <a:lnTo>
                  <a:pt x="12102" y="223094"/>
                </a:lnTo>
                <a:lnTo>
                  <a:pt x="18212" y="224930"/>
                </a:lnTo>
                <a:lnTo>
                  <a:pt x="24826" y="226153"/>
                </a:lnTo>
                <a:lnTo>
                  <a:pt x="31775" y="226969"/>
                </a:lnTo>
                <a:lnTo>
                  <a:pt x="42757" y="227513"/>
                </a:lnTo>
                <a:lnTo>
                  <a:pt x="71894" y="228117"/>
                </a:lnTo>
                <a:lnTo>
                  <a:pt x="84743" y="229548"/>
                </a:lnTo>
                <a:lnTo>
                  <a:pt x="95850" y="231772"/>
                </a:lnTo>
                <a:lnTo>
                  <a:pt x="105794" y="234525"/>
                </a:lnTo>
                <a:lnTo>
                  <a:pt x="116233" y="236360"/>
                </a:lnTo>
                <a:lnTo>
                  <a:pt x="127003" y="237584"/>
                </a:lnTo>
                <a:lnTo>
                  <a:pt x="137993" y="238399"/>
                </a:lnTo>
                <a:lnTo>
                  <a:pt x="147860" y="238943"/>
                </a:lnTo>
                <a:lnTo>
                  <a:pt x="165596" y="239547"/>
                </a:lnTo>
                <a:lnTo>
                  <a:pt x="208064" y="239887"/>
                </a:lnTo>
                <a:lnTo>
                  <a:pt x="221244" y="241205"/>
                </a:lnTo>
                <a:lnTo>
                  <a:pt x="232570" y="243354"/>
                </a:lnTo>
                <a:lnTo>
                  <a:pt x="242661" y="246056"/>
                </a:lnTo>
                <a:lnTo>
                  <a:pt x="250658" y="247857"/>
                </a:lnTo>
                <a:lnTo>
                  <a:pt x="257260" y="249058"/>
                </a:lnTo>
                <a:lnTo>
                  <a:pt x="354282" y="25146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45"/>
          <p:cNvSpPr/>
          <p:nvPr/>
        </p:nvSpPr>
        <p:spPr>
          <a:xfrm>
            <a:off x="3360420" y="2205989"/>
            <a:ext cx="11431" cy="411481"/>
          </a:xfrm>
          <a:custGeom>
            <a:avLst/>
            <a:gdLst/>
            <a:ahLst/>
            <a:cxnLst/>
            <a:rect l="0" t="0" r="0" b="0"/>
            <a:pathLst>
              <a:path w="11431" h="411481">
                <a:moveTo>
                  <a:pt x="0" y="0"/>
                </a:moveTo>
                <a:lnTo>
                  <a:pt x="0" y="234463"/>
                </a:lnTo>
                <a:lnTo>
                  <a:pt x="1270" y="252829"/>
                </a:lnTo>
                <a:lnTo>
                  <a:pt x="3386" y="273963"/>
                </a:lnTo>
                <a:lnTo>
                  <a:pt x="6067" y="296942"/>
                </a:lnTo>
                <a:lnTo>
                  <a:pt x="7855" y="314802"/>
                </a:lnTo>
                <a:lnTo>
                  <a:pt x="9046" y="329248"/>
                </a:lnTo>
                <a:lnTo>
                  <a:pt x="10371" y="350803"/>
                </a:lnTo>
                <a:lnTo>
                  <a:pt x="10959" y="364616"/>
                </a:lnTo>
                <a:lnTo>
                  <a:pt x="11367" y="393628"/>
                </a:lnTo>
                <a:lnTo>
                  <a:pt x="11430" y="41148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46"/>
          <p:cNvSpPr/>
          <p:nvPr/>
        </p:nvSpPr>
        <p:spPr>
          <a:xfrm>
            <a:off x="3646346" y="2217785"/>
            <a:ext cx="194134" cy="388255"/>
          </a:xfrm>
          <a:custGeom>
            <a:avLst/>
            <a:gdLst/>
            <a:ahLst/>
            <a:cxnLst/>
            <a:rect l="0" t="0" r="0" b="0"/>
            <a:pathLst>
              <a:path w="194134" h="388255">
                <a:moveTo>
                  <a:pt x="194133" y="239665"/>
                </a:moveTo>
                <a:lnTo>
                  <a:pt x="194133" y="278610"/>
                </a:lnTo>
                <a:lnTo>
                  <a:pt x="192863" y="282138"/>
                </a:lnTo>
                <a:lnTo>
                  <a:pt x="188066" y="289445"/>
                </a:lnTo>
                <a:lnTo>
                  <a:pt x="185008" y="293171"/>
                </a:lnTo>
                <a:lnTo>
                  <a:pt x="181700" y="296926"/>
                </a:lnTo>
                <a:lnTo>
                  <a:pt x="178225" y="300699"/>
                </a:lnTo>
                <a:lnTo>
                  <a:pt x="170976" y="308277"/>
                </a:lnTo>
                <a:lnTo>
                  <a:pt x="167265" y="312077"/>
                </a:lnTo>
                <a:lnTo>
                  <a:pt x="162251" y="315879"/>
                </a:lnTo>
                <a:lnTo>
                  <a:pt x="156369" y="319684"/>
                </a:lnTo>
                <a:lnTo>
                  <a:pt x="149907" y="323491"/>
                </a:lnTo>
                <a:lnTo>
                  <a:pt x="141789" y="327299"/>
                </a:lnTo>
                <a:lnTo>
                  <a:pt x="132567" y="331107"/>
                </a:lnTo>
                <a:lnTo>
                  <a:pt x="122609" y="334916"/>
                </a:lnTo>
                <a:lnTo>
                  <a:pt x="110891" y="338726"/>
                </a:lnTo>
                <a:lnTo>
                  <a:pt x="97999" y="342535"/>
                </a:lnTo>
                <a:lnTo>
                  <a:pt x="84323" y="346345"/>
                </a:lnTo>
                <a:lnTo>
                  <a:pt x="72667" y="348885"/>
                </a:lnTo>
                <a:lnTo>
                  <a:pt x="62356" y="350578"/>
                </a:lnTo>
                <a:lnTo>
                  <a:pt x="52942" y="351707"/>
                </a:lnTo>
                <a:lnTo>
                  <a:pt x="44126" y="351189"/>
                </a:lnTo>
                <a:lnTo>
                  <a:pt x="35708" y="349574"/>
                </a:lnTo>
                <a:lnTo>
                  <a:pt x="16084" y="343925"/>
                </a:lnTo>
                <a:lnTo>
                  <a:pt x="13204" y="342192"/>
                </a:lnTo>
                <a:lnTo>
                  <a:pt x="10014" y="339766"/>
                </a:lnTo>
                <a:lnTo>
                  <a:pt x="6617" y="336879"/>
                </a:lnTo>
                <a:lnTo>
                  <a:pt x="4352" y="333684"/>
                </a:lnTo>
                <a:lnTo>
                  <a:pt x="1837" y="326748"/>
                </a:lnTo>
                <a:lnTo>
                  <a:pt x="420" y="315702"/>
                </a:lnTo>
                <a:lnTo>
                  <a:pt x="0" y="304387"/>
                </a:lnTo>
                <a:lnTo>
                  <a:pt x="2482" y="299322"/>
                </a:lnTo>
                <a:lnTo>
                  <a:pt x="6675" y="293407"/>
                </a:lnTo>
                <a:lnTo>
                  <a:pt x="12012" y="286922"/>
                </a:lnTo>
                <a:lnTo>
                  <a:pt x="16839" y="280060"/>
                </a:lnTo>
                <a:lnTo>
                  <a:pt x="21327" y="272945"/>
                </a:lnTo>
                <a:lnTo>
                  <a:pt x="25589" y="265661"/>
                </a:lnTo>
                <a:lnTo>
                  <a:pt x="30971" y="258266"/>
                </a:lnTo>
                <a:lnTo>
                  <a:pt x="37098" y="250795"/>
                </a:lnTo>
                <a:lnTo>
                  <a:pt x="43723" y="243275"/>
                </a:lnTo>
                <a:lnTo>
                  <a:pt x="49410" y="235721"/>
                </a:lnTo>
                <a:lnTo>
                  <a:pt x="54471" y="228146"/>
                </a:lnTo>
                <a:lnTo>
                  <a:pt x="59116" y="220555"/>
                </a:lnTo>
                <a:lnTo>
                  <a:pt x="64751" y="212955"/>
                </a:lnTo>
                <a:lnTo>
                  <a:pt x="71049" y="205348"/>
                </a:lnTo>
                <a:lnTo>
                  <a:pt x="83549" y="191393"/>
                </a:lnTo>
                <a:lnTo>
                  <a:pt x="93338" y="180957"/>
                </a:lnTo>
                <a:lnTo>
                  <a:pt x="118125" y="155806"/>
                </a:lnTo>
                <a:lnTo>
                  <a:pt x="124411" y="146929"/>
                </a:lnTo>
                <a:lnTo>
                  <a:pt x="128602" y="138471"/>
                </a:lnTo>
                <a:lnTo>
                  <a:pt x="131396" y="130292"/>
                </a:lnTo>
                <a:lnTo>
                  <a:pt x="135799" y="122300"/>
                </a:lnTo>
                <a:lnTo>
                  <a:pt x="141273" y="114431"/>
                </a:lnTo>
                <a:lnTo>
                  <a:pt x="147464" y="106645"/>
                </a:lnTo>
                <a:lnTo>
                  <a:pt x="151590" y="100185"/>
                </a:lnTo>
                <a:lnTo>
                  <a:pt x="156175" y="89620"/>
                </a:lnTo>
                <a:lnTo>
                  <a:pt x="158213" y="80692"/>
                </a:lnTo>
                <a:lnTo>
                  <a:pt x="158757" y="76532"/>
                </a:lnTo>
                <a:lnTo>
                  <a:pt x="159119" y="67410"/>
                </a:lnTo>
                <a:lnTo>
                  <a:pt x="159522" y="40340"/>
                </a:lnTo>
                <a:lnTo>
                  <a:pt x="158359" y="29312"/>
                </a:lnTo>
                <a:lnTo>
                  <a:pt x="156314" y="20689"/>
                </a:lnTo>
                <a:lnTo>
                  <a:pt x="153680" y="13671"/>
                </a:lnTo>
                <a:lnTo>
                  <a:pt x="150655" y="8992"/>
                </a:lnTo>
                <a:lnTo>
                  <a:pt x="147368" y="5873"/>
                </a:lnTo>
                <a:lnTo>
                  <a:pt x="143907" y="3794"/>
                </a:lnTo>
                <a:lnTo>
                  <a:pt x="140329" y="2407"/>
                </a:lnTo>
                <a:lnTo>
                  <a:pt x="136674" y="1483"/>
                </a:lnTo>
                <a:lnTo>
                  <a:pt x="132967" y="867"/>
                </a:lnTo>
                <a:lnTo>
                  <a:pt x="129226" y="456"/>
                </a:lnTo>
                <a:lnTo>
                  <a:pt x="125462" y="182"/>
                </a:lnTo>
                <a:lnTo>
                  <a:pt x="121682" y="0"/>
                </a:lnTo>
                <a:lnTo>
                  <a:pt x="117893" y="1148"/>
                </a:lnTo>
                <a:lnTo>
                  <a:pt x="114096" y="3183"/>
                </a:lnTo>
                <a:lnTo>
                  <a:pt x="104946" y="9508"/>
                </a:lnTo>
                <a:lnTo>
                  <a:pt x="100308" y="13759"/>
                </a:lnTo>
                <a:lnTo>
                  <a:pt x="86982" y="26837"/>
                </a:lnTo>
                <a:lnTo>
                  <a:pt x="84599" y="30469"/>
                </a:lnTo>
                <a:lnTo>
                  <a:pt x="81952" y="37892"/>
                </a:lnTo>
                <a:lnTo>
                  <a:pt x="77388" y="48811"/>
                </a:lnTo>
                <a:lnTo>
                  <a:pt x="74393" y="55279"/>
                </a:lnTo>
                <a:lnTo>
                  <a:pt x="71127" y="63401"/>
                </a:lnTo>
                <a:lnTo>
                  <a:pt x="64111" y="82585"/>
                </a:lnTo>
                <a:lnTo>
                  <a:pt x="61731" y="90495"/>
                </a:lnTo>
                <a:lnTo>
                  <a:pt x="60145" y="97038"/>
                </a:lnTo>
                <a:lnTo>
                  <a:pt x="58384" y="108965"/>
                </a:lnTo>
                <a:lnTo>
                  <a:pt x="57913" y="115702"/>
                </a:lnTo>
                <a:lnTo>
                  <a:pt x="57600" y="122732"/>
                </a:lnTo>
                <a:lnTo>
                  <a:pt x="58661" y="131230"/>
                </a:lnTo>
                <a:lnTo>
                  <a:pt x="60638" y="140705"/>
                </a:lnTo>
                <a:lnTo>
                  <a:pt x="63227" y="150831"/>
                </a:lnTo>
                <a:lnTo>
                  <a:pt x="64953" y="158852"/>
                </a:lnTo>
                <a:lnTo>
                  <a:pt x="66103" y="165470"/>
                </a:lnTo>
                <a:lnTo>
                  <a:pt x="66870" y="171151"/>
                </a:lnTo>
                <a:lnTo>
                  <a:pt x="69921" y="178749"/>
                </a:lnTo>
                <a:lnTo>
                  <a:pt x="74495" y="187624"/>
                </a:lnTo>
                <a:lnTo>
                  <a:pt x="80085" y="197351"/>
                </a:lnTo>
                <a:lnTo>
                  <a:pt x="89682" y="214932"/>
                </a:lnTo>
                <a:lnTo>
                  <a:pt x="102225" y="239110"/>
                </a:lnTo>
                <a:lnTo>
                  <a:pt x="106191" y="246915"/>
                </a:lnTo>
                <a:lnTo>
                  <a:pt x="110598" y="258973"/>
                </a:lnTo>
                <a:lnTo>
                  <a:pt x="111773" y="263967"/>
                </a:lnTo>
                <a:lnTo>
                  <a:pt x="115097" y="272376"/>
                </a:lnTo>
                <a:lnTo>
                  <a:pt x="119852" y="283062"/>
                </a:lnTo>
                <a:lnTo>
                  <a:pt x="125563" y="295266"/>
                </a:lnTo>
                <a:lnTo>
                  <a:pt x="138681" y="325760"/>
                </a:lnTo>
                <a:lnTo>
                  <a:pt x="145735" y="342781"/>
                </a:lnTo>
                <a:lnTo>
                  <a:pt x="151708" y="355399"/>
                </a:lnTo>
                <a:lnTo>
                  <a:pt x="156960" y="365081"/>
                </a:lnTo>
                <a:lnTo>
                  <a:pt x="171274" y="38825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47"/>
          <p:cNvSpPr/>
          <p:nvPr/>
        </p:nvSpPr>
        <p:spPr>
          <a:xfrm>
            <a:off x="3989269" y="2308859"/>
            <a:ext cx="296982" cy="251461"/>
          </a:xfrm>
          <a:custGeom>
            <a:avLst/>
            <a:gdLst/>
            <a:ahLst/>
            <a:cxnLst/>
            <a:rect l="0" t="0" r="0" b="0"/>
            <a:pathLst>
              <a:path w="296982" h="251461">
                <a:moveTo>
                  <a:pt x="136960" y="0"/>
                </a:moveTo>
                <a:lnTo>
                  <a:pt x="136960" y="25751"/>
                </a:lnTo>
                <a:lnTo>
                  <a:pt x="135690" y="29867"/>
                </a:lnTo>
                <a:lnTo>
                  <a:pt x="133574" y="33882"/>
                </a:lnTo>
                <a:lnTo>
                  <a:pt x="130893" y="37828"/>
                </a:lnTo>
                <a:lnTo>
                  <a:pt x="108916" y="73721"/>
                </a:lnTo>
                <a:lnTo>
                  <a:pt x="99214" y="87247"/>
                </a:lnTo>
                <a:lnTo>
                  <a:pt x="88936" y="100075"/>
                </a:lnTo>
                <a:lnTo>
                  <a:pt x="78274" y="112437"/>
                </a:lnTo>
                <a:lnTo>
                  <a:pt x="69896" y="123218"/>
                </a:lnTo>
                <a:lnTo>
                  <a:pt x="63041" y="132946"/>
                </a:lnTo>
                <a:lnTo>
                  <a:pt x="57201" y="141970"/>
                </a:lnTo>
                <a:lnTo>
                  <a:pt x="52037" y="149257"/>
                </a:lnTo>
                <a:lnTo>
                  <a:pt x="47325" y="155385"/>
                </a:lnTo>
                <a:lnTo>
                  <a:pt x="42913" y="160740"/>
                </a:lnTo>
                <a:lnTo>
                  <a:pt x="38702" y="165580"/>
                </a:lnTo>
                <a:lnTo>
                  <a:pt x="34625" y="170077"/>
                </a:lnTo>
                <a:lnTo>
                  <a:pt x="30637" y="174345"/>
                </a:lnTo>
                <a:lnTo>
                  <a:pt x="26708" y="181000"/>
                </a:lnTo>
                <a:lnTo>
                  <a:pt x="22819" y="189247"/>
                </a:lnTo>
                <a:lnTo>
                  <a:pt x="18956" y="198555"/>
                </a:lnTo>
                <a:lnTo>
                  <a:pt x="15111" y="204760"/>
                </a:lnTo>
                <a:lnTo>
                  <a:pt x="11278" y="208897"/>
                </a:lnTo>
                <a:lnTo>
                  <a:pt x="7452" y="211655"/>
                </a:lnTo>
                <a:lnTo>
                  <a:pt x="4901" y="214763"/>
                </a:lnTo>
                <a:lnTo>
                  <a:pt x="3201" y="218106"/>
                </a:lnTo>
                <a:lnTo>
                  <a:pt x="1312" y="225206"/>
                </a:lnTo>
                <a:lnTo>
                  <a:pt x="472" y="232595"/>
                </a:lnTo>
                <a:lnTo>
                  <a:pt x="0" y="237827"/>
                </a:lnTo>
                <a:lnTo>
                  <a:pt x="1203" y="238562"/>
                </a:lnTo>
                <a:lnTo>
                  <a:pt x="9659" y="239837"/>
                </a:lnTo>
                <a:lnTo>
                  <a:pt x="16833" y="239973"/>
                </a:lnTo>
                <a:lnTo>
                  <a:pt x="77801" y="240030"/>
                </a:lnTo>
                <a:lnTo>
                  <a:pt x="92441" y="241300"/>
                </a:lnTo>
                <a:lnTo>
                  <a:pt x="135801" y="246098"/>
                </a:lnTo>
                <a:lnTo>
                  <a:pt x="159047" y="247886"/>
                </a:lnTo>
                <a:lnTo>
                  <a:pt x="182165" y="249077"/>
                </a:lnTo>
                <a:lnTo>
                  <a:pt x="225632" y="250401"/>
                </a:lnTo>
                <a:lnTo>
                  <a:pt x="296981" y="25146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48"/>
          <p:cNvSpPr/>
          <p:nvPr/>
        </p:nvSpPr>
        <p:spPr>
          <a:xfrm>
            <a:off x="4343400" y="2274594"/>
            <a:ext cx="226671" cy="297100"/>
          </a:xfrm>
          <a:custGeom>
            <a:avLst/>
            <a:gdLst/>
            <a:ahLst/>
            <a:cxnLst/>
            <a:rect l="0" t="0" r="0" b="0"/>
            <a:pathLst>
              <a:path w="226671" h="297100">
                <a:moveTo>
                  <a:pt x="0" y="22835"/>
                </a:moveTo>
                <a:lnTo>
                  <a:pt x="12135" y="10700"/>
                </a:lnTo>
                <a:lnTo>
                  <a:pt x="18250" y="7125"/>
                </a:lnTo>
                <a:lnTo>
                  <a:pt x="24867" y="4742"/>
                </a:lnTo>
                <a:lnTo>
                  <a:pt x="31817" y="3153"/>
                </a:lnTo>
                <a:lnTo>
                  <a:pt x="40262" y="2094"/>
                </a:lnTo>
                <a:lnTo>
                  <a:pt x="49701" y="1388"/>
                </a:lnTo>
                <a:lnTo>
                  <a:pt x="67809" y="603"/>
                </a:lnTo>
                <a:lnTo>
                  <a:pt x="80090" y="254"/>
                </a:lnTo>
                <a:lnTo>
                  <a:pt x="122261" y="0"/>
                </a:lnTo>
                <a:lnTo>
                  <a:pt x="129768" y="1262"/>
                </a:lnTo>
                <a:lnTo>
                  <a:pt x="137312" y="3373"/>
                </a:lnTo>
                <a:lnTo>
                  <a:pt x="155534" y="9819"/>
                </a:lnTo>
                <a:lnTo>
                  <a:pt x="161413" y="14087"/>
                </a:lnTo>
                <a:lnTo>
                  <a:pt x="164758" y="17003"/>
                </a:lnTo>
                <a:lnTo>
                  <a:pt x="166989" y="20217"/>
                </a:lnTo>
                <a:lnTo>
                  <a:pt x="169467" y="27175"/>
                </a:lnTo>
                <a:lnTo>
                  <a:pt x="170569" y="34501"/>
                </a:lnTo>
                <a:lnTo>
                  <a:pt x="171058" y="41990"/>
                </a:lnTo>
                <a:lnTo>
                  <a:pt x="171275" y="49552"/>
                </a:lnTo>
                <a:lnTo>
                  <a:pt x="170064" y="53347"/>
                </a:lnTo>
                <a:lnTo>
                  <a:pt x="165330" y="60949"/>
                </a:lnTo>
                <a:lnTo>
                  <a:pt x="162290" y="66025"/>
                </a:lnTo>
                <a:lnTo>
                  <a:pt x="158993" y="71948"/>
                </a:lnTo>
                <a:lnTo>
                  <a:pt x="155525" y="78437"/>
                </a:lnTo>
                <a:lnTo>
                  <a:pt x="150673" y="84033"/>
                </a:lnTo>
                <a:lnTo>
                  <a:pt x="144899" y="89034"/>
                </a:lnTo>
                <a:lnTo>
                  <a:pt x="138509" y="93638"/>
                </a:lnTo>
                <a:lnTo>
                  <a:pt x="132979" y="97977"/>
                </a:lnTo>
                <a:lnTo>
                  <a:pt x="128023" y="102140"/>
                </a:lnTo>
                <a:lnTo>
                  <a:pt x="123448" y="106185"/>
                </a:lnTo>
                <a:lnTo>
                  <a:pt x="114979" y="114066"/>
                </a:lnTo>
                <a:lnTo>
                  <a:pt x="110942" y="117946"/>
                </a:lnTo>
                <a:lnTo>
                  <a:pt x="105712" y="121802"/>
                </a:lnTo>
                <a:lnTo>
                  <a:pt x="99684" y="125643"/>
                </a:lnTo>
                <a:lnTo>
                  <a:pt x="93126" y="129474"/>
                </a:lnTo>
                <a:lnTo>
                  <a:pt x="87484" y="132028"/>
                </a:lnTo>
                <a:lnTo>
                  <a:pt x="82453" y="133730"/>
                </a:lnTo>
                <a:lnTo>
                  <a:pt x="77828" y="134866"/>
                </a:lnTo>
                <a:lnTo>
                  <a:pt x="72206" y="136892"/>
                </a:lnTo>
                <a:lnTo>
                  <a:pt x="65917" y="139513"/>
                </a:lnTo>
                <a:lnTo>
                  <a:pt x="59185" y="142531"/>
                </a:lnTo>
                <a:lnTo>
                  <a:pt x="55966" y="145812"/>
                </a:lnTo>
                <a:lnTo>
                  <a:pt x="55090" y="149270"/>
                </a:lnTo>
                <a:lnTo>
                  <a:pt x="55777" y="152845"/>
                </a:lnTo>
                <a:lnTo>
                  <a:pt x="57505" y="155229"/>
                </a:lnTo>
                <a:lnTo>
                  <a:pt x="59926" y="156818"/>
                </a:lnTo>
                <a:lnTo>
                  <a:pt x="62810" y="157877"/>
                </a:lnTo>
                <a:lnTo>
                  <a:pt x="71084" y="158583"/>
                </a:lnTo>
                <a:lnTo>
                  <a:pt x="82949" y="159054"/>
                </a:lnTo>
                <a:lnTo>
                  <a:pt x="97209" y="159368"/>
                </a:lnTo>
                <a:lnTo>
                  <a:pt x="110526" y="160847"/>
                </a:lnTo>
                <a:lnTo>
                  <a:pt x="123214" y="163103"/>
                </a:lnTo>
                <a:lnTo>
                  <a:pt x="135482" y="165877"/>
                </a:lnTo>
                <a:lnTo>
                  <a:pt x="144931" y="167727"/>
                </a:lnTo>
                <a:lnTo>
                  <a:pt x="152501" y="168960"/>
                </a:lnTo>
                <a:lnTo>
                  <a:pt x="158817" y="169781"/>
                </a:lnTo>
                <a:lnTo>
                  <a:pt x="164298" y="171599"/>
                </a:lnTo>
                <a:lnTo>
                  <a:pt x="169222" y="174081"/>
                </a:lnTo>
                <a:lnTo>
                  <a:pt x="173775" y="177006"/>
                </a:lnTo>
                <a:lnTo>
                  <a:pt x="178079" y="178956"/>
                </a:lnTo>
                <a:lnTo>
                  <a:pt x="182219" y="180256"/>
                </a:lnTo>
                <a:lnTo>
                  <a:pt x="186249" y="181122"/>
                </a:lnTo>
                <a:lnTo>
                  <a:pt x="191476" y="184240"/>
                </a:lnTo>
                <a:lnTo>
                  <a:pt x="197501" y="188859"/>
                </a:lnTo>
                <a:lnTo>
                  <a:pt x="204057" y="194477"/>
                </a:lnTo>
                <a:lnTo>
                  <a:pt x="208428" y="199493"/>
                </a:lnTo>
                <a:lnTo>
                  <a:pt x="215849" y="212621"/>
                </a:lnTo>
                <a:lnTo>
                  <a:pt x="222086" y="220638"/>
                </a:lnTo>
                <a:lnTo>
                  <a:pt x="224258" y="225824"/>
                </a:lnTo>
                <a:lnTo>
                  <a:pt x="225705" y="231821"/>
                </a:lnTo>
                <a:lnTo>
                  <a:pt x="226670" y="238359"/>
                </a:lnTo>
                <a:lnTo>
                  <a:pt x="226043" y="245258"/>
                </a:lnTo>
                <a:lnTo>
                  <a:pt x="224355" y="252397"/>
                </a:lnTo>
                <a:lnTo>
                  <a:pt x="221960" y="259697"/>
                </a:lnTo>
                <a:lnTo>
                  <a:pt x="219093" y="264563"/>
                </a:lnTo>
                <a:lnTo>
                  <a:pt x="215912" y="267807"/>
                </a:lnTo>
                <a:lnTo>
                  <a:pt x="208991" y="272682"/>
                </a:lnTo>
                <a:lnTo>
                  <a:pt x="205367" y="275760"/>
                </a:lnTo>
                <a:lnTo>
                  <a:pt x="201681" y="279082"/>
                </a:lnTo>
                <a:lnTo>
                  <a:pt x="194199" y="286159"/>
                </a:lnTo>
                <a:lnTo>
                  <a:pt x="190426" y="289825"/>
                </a:lnTo>
                <a:lnTo>
                  <a:pt x="186640" y="292268"/>
                </a:lnTo>
                <a:lnTo>
                  <a:pt x="182847" y="293897"/>
                </a:lnTo>
                <a:lnTo>
                  <a:pt x="179048" y="294983"/>
                </a:lnTo>
                <a:lnTo>
                  <a:pt x="172705" y="295707"/>
                </a:lnTo>
                <a:lnTo>
                  <a:pt x="164667" y="296190"/>
                </a:lnTo>
                <a:lnTo>
                  <a:pt x="146845" y="296726"/>
                </a:lnTo>
                <a:lnTo>
                  <a:pt x="113019" y="297099"/>
                </a:lnTo>
                <a:lnTo>
                  <a:pt x="108366" y="295848"/>
                </a:lnTo>
                <a:lnTo>
                  <a:pt x="103994" y="293744"/>
                </a:lnTo>
                <a:lnTo>
                  <a:pt x="93919" y="287309"/>
                </a:lnTo>
                <a:lnTo>
                  <a:pt x="93093" y="285511"/>
                </a:lnTo>
                <a:lnTo>
                  <a:pt x="92174" y="280127"/>
                </a:lnTo>
                <a:lnTo>
                  <a:pt x="90659" y="278183"/>
                </a:lnTo>
                <a:lnTo>
                  <a:pt x="88379" y="276887"/>
                </a:lnTo>
                <a:lnTo>
                  <a:pt x="85590" y="276023"/>
                </a:lnTo>
                <a:lnTo>
                  <a:pt x="83730" y="274177"/>
                </a:lnTo>
                <a:lnTo>
                  <a:pt x="82489" y="271677"/>
                </a:lnTo>
                <a:lnTo>
                  <a:pt x="80009" y="26286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49"/>
          <p:cNvSpPr/>
          <p:nvPr/>
        </p:nvSpPr>
        <p:spPr>
          <a:xfrm>
            <a:off x="4744119" y="2412200"/>
            <a:ext cx="205072" cy="226147"/>
          </a:xfrm>
          <a:custGeom>
            <a:avLst/>
            <a:gdLst/>
            <a:ahLst/>
            <a:cxnLst/>
            <a:rect l="0" t="0" r="0" b="0"/>
            <a:pathLst>
              <a:path w="205072" h="226147">
                <a:moveTo>
                  <a:pt x="147921" y="10959"/>
                </a:moveTo>
                <a:lnTo>
                  <a:pt x="138079" y="1118"/>
                </a:lnTo>
                <a:lnTo>
                  <a:pt x="133810" y="236"/>
                </a:lnTo>
                <a:lnTo>
                  <a:pt x="130893" y="0"/>
                </a:lnTo>
                <a:lnTo>
                  <a:pt x="126409" y="1113"/>
                </a:lnTo>
                <a:lnTo>
                  <a:pt x="120880" y="3125"/>
                </a:lnTo>
                <a:lnTo>
                  <a:pt x="114653" y="5737"/>
                </a:lnTo>
                <a:lnTo>
                  <a:pt x="109232" y="7478"/>
                </a:lnTo>
                <a:lnTo>
                  <a:pt x="104349" y="8638"/>
                </a:lnTo>
                <a:lnTo>
                  <a:pt x="99822" y="9412"/>
                </a:lnTo>
                <a:lnTo>
                  <a:pt x="94265" y="11198"/>
                </a:lnTo>
                <a:lnTo>
                  <a:pt x="88020" y="13658"/>
                </a:lnTo>
                <a:lnTo>
                  <a:pt x="81317" y="16569"/>
                </a:lnTo>
                <a:lnTo>
                  <a:pt x="75578" y="21049"/>
                </a:lnTo>
                <a:lnTo>
                  <a:pt x="70482" y="26576"/>
                </a:lnTo>
                <a:lnTo>
                  <a:pt x="65815" y="32800"/>
                </a:lnTo>
                <a:lnTo>
                  <a:pt x="61434" y="38220"/>
                </a:lnTo>
                <a:lnTo>
                  <a:pt x="57242" y="43103"/>
                </a:lnTo>
                <a:lnTo>
                  <a:pt x="53179" y="47629"/>
                </a:lnTo>
                <a:lnTo>
                  <a:pt x="45277" y="56044"/>
                </a:lnTo>
                <a:lnTo>
                  <a:pt x="41391" y="60066"/>
                </a:lnTo>
                <a:lnTo>
                  <a:pt x="37531" y="65287"/>
                </a:lnTo>
                <a:lnTo>
                  <a:pt x="33687" y="71308"/>
                </a:lnTo>
                <a:lnTo>
                  <a:pt x="29855" y="77862"/>
                </a:lnTo>
                <a:lnTo>
                  <a:pt x="26030" y="86041"/>
                </a:lnTo>
                <a:lnTo>
                  <a:pt x="22210" y="95304"/>
                </a:lnTo>
                <a:lnTo>
                  <a:pt x="18394" y="105289"/>
                </a:lnTo>
                <a:lnTo>
                  <a:pt x="14579" y="118296"/>
                </a:lnTo>
                <a:lnTo>
                  <a:pt x="10766" y="133317"/>
                </a:lnTo>
                <a:lnTo>
                  <a:pt x="6954" y="149681"/>
                </a:lnTo>
                <a:lnTo>
                  <a:pt x="4413" y="161861"/>
                </a:lnTo>
                <a:lnTo>
                  <a:pt x="2719" y="171250"/>
                </a:lnTo>
                <a:lnTo>
                  <a:pt x="1589" y="178780"/>
                </a:lnTo>
                <a:lnTo>
                  <a:pt x="836" y="186340"/>
                </a:lnTo>
                <a:lnTo>
                  <a:pt x="334" y="193920"/>
                </a:lnTo>
                <a:lnTo>
                  <a:pt x="0" y="201513"/>
                </a:lnTo>
                <a:lnTo>
                  <a:pt x="1047" y="206575"/>
                </a:lnTo>
                <a:lnTo>
                  <a:pt x="3015" y="209950"/>
                </a:lnTo>
                <a:lnTo>
                  <a:pt x="5597" y="212200"/>
                </a:lnTo>
                <a:lnTo>
                  <a:pt x="7318" y="214970"/>
                </a:lnTo>
                <a:lnTo>
                  <a:pt x="9231" y="221434"/>
                </a:lnTo>
                <a:lnTo>
                  <a:pt x="11010" y="223666"/>
                </a:lnTo>
                <a:lnTo>
                  <a:pt x="13467" y="225154"/>
                </a:lnTo>
                <a:lnTo>
                  <a:pt x="16375" y="226146"/>
                </a:lnTo>
                <a:lnTo>
                  <a:pt x="19584" y="225537"/>
                </a:lnTo>
                <a:lnTo>
                  <a:pt x="22992" y="223861"/>
                </a:lnTo>
                <a:lnTo>
                  <a:pt x="26535" y="221474"/>
                </a:lnTo>
                <a:lnTo>
                  <a:pt x="30167" y="219882"/>
                </a:lnTo>
                <a:lnTo>
                  <a:pt x="33858" y="218821"/>
                </a:lnTo>
                <a:lnTo>
                  <a:pt x="37589" y="218114"/>
                </a:lnTo>
                <a:lnTo>
                  <a:pt x="41346" y="216373"/>
                </a:lnTo>
                <a:lnTo>
                  <a:pt x="45121" y="213942"/>
                </a:lnTo>
                <a:lnTo>
                  <a:pt x="48907" y="211051"/>
                </a:lnTo>
                <a:lnTo>
                  <a:pt x="51432" y="207854"/>
                </a:lnTo>
                <a:lnTo>
                  <a:pt x="53115" y="204452"/>
                </a:lnTo>
                <a:lnTo>
                  <a:pt x="54237" y="200915"/>
                </a:lnTo>
                <a:lnTo>
                  <a:pt x="61334" y="189666"/>
                </a:lnTo>
                <a:lnTo>
                  <a:pt x="117625" y="107369"/>
                </a:lnTo>
                <a:lnTo>
                  <a:pt x="123914" y="96822"/>
                </a:lnTo>
                <a:lnTo>
                  <a:pt x="128106" y="88521"/>
                </a:lnTo>
                <a:lnTo>
                  <a:pt x="130901" y="81717"/>
                </a:lnTo>
                <a:lnTo>
                  <a:pt x="134034" y="73371"/>
                </a:lnTo>
                <a:lnTo>
                  <a:pt x="140902" y="53938"/>
                </a:lnTo>
                <a:lnTo>
                  <a:pt x="143241" y="45962"/>
                </a:lnTo>
                <a:lnTo>
                  <a:pt x="144801" y="39374"/>
                </a:lnTo>
                <a:lnTo>
                  <a:pt x="145841" y="33713"/>
                </a:lnTo>
                <a:lnTo>
                  <a:pt x="146534" y="28668"/>
                </a:lnTo>
                <a:lnTo>
                  <a:pt x="146996" y="24035"/>
                </a:lnTo>
                <a:lnTo>
                  <a:pt x="147304" y="19677"/>
                </a:lnTo>
                <a:lnTo>
                  <a:pt x="146240" y="15501"/>
                </a:lnTo>
                <a:lnTo>
                  <a:pt x="144260" y="11447"/>
                </a:lnTo>
                <a:lnTo>
                  <a:pt x="141670" y="7475"/>
                </a:lnTo>
                <a:lnTo>
                  <a:pt x="139944" y="6096"/>
                </a:lnTo>
                <a:lnTo>
                  <a:pt x="138793" y="6447"/>
                </a:lnTo>
                <a:lnTo>
                  <a:pt x="136945" y="10068"/>
                </a:lnTo>
                <a:lnTo>
                  <a:pt x="136625" y="16763"/>
                </a:lnTo>
                <a:lnTo>
                  <a:pt x="136530" y="26790"/>
                </a:lnTo>
                <a:lnTo>
                  <a:pt x="137787" y="30403"/>
                </a:lnTo>
                <a:lnTo>
                  <a:pt x="139895" y="34082"/>
                </a:lnTo>
                <a:lnTo>
                  <a:pt x="142570" y="37804"/>
                </a:lnTo>
                <a:lnTo>
                  <a:pt x="145624" y="49176"/>
                </a:lnTo>
                <a:lnTo>
                  <a:pt x="148929" y="65647"/>
                </a:lnTo>
                <a:lnTo>
                  <a:pt x="152403" y="85518"/>
                </a:lnTo>
                <a:lnTo>
                  <a:pt x="155989" y="102575"/>
                </a:lnTo>
                <a:lnTo>
                  <a:pt x="159649" y="117757"/>
                </a:lnTo>
                <a:lnTo>
                  <a:pt x="163360" y="131688"/>
                </a:lnTo>
                <a:lnTo>
                  <a:pt x="165833" y="142245"/>
                </a:lnTo>
                <a:lnTo>
                  <a:pt x="167482" y="150553"/>
                </a:lnTo>
                <a:lnTo>
                  <a:pt x="168582" y="157362"/>
                </a:lnTo>
                <a:lnTo>
                  <a:pt x="170585" y="161901"/>
                </a:lnTo>
                <a:lnTo>
                  <a:pt x="173190" y="164927"/>
                </a:lnTo>
                <a:lnTo>
                  <a:pt x="176197" y="166945"/>
                </a:lnTo>
                <a:lnTo>
                  <a:pt x="179471" y="168289"/>
                </a:lnTo>
                <a:lnTo>
                  <a:pt x="182924" y="169186"/>
                </a:lnTo>
                <a:lnTo>
                  <a:pt x="186497" y="169784"/>
                </a:lnTo>
                <a:lnTo>
                  <a:pt x="188878" y="168912"/>
                </a:lnTo>
                <a:lnTo>
                  <a:pt x="190466" y="167061"/>
                </a:lnTo>
                <a:lnTo>
                  <a:pt x="191524" y="164558"/>
                </a:lnTo>
                <a:lnTo>
                  <a:pt x="193500" y="162888"/>
                </a:lnTo>
                <a:lnTo>
                  <a:pt x="196086" y="161775"/>
                </a:lnTo>
                <a:lnTo>
                  <a:pt x="205071" y="14811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50"/>
          <p:cNvSpPr/>
          <p:nvPr/>
        </p:nvSpPr>
        <p:spPr>
          <a:xfrm>
            <a:off x="4983479" y="2377439"/>
            <a:ext cx="171451" cy="234554"/>
          </a:xfrm>
          <a:custGeom>
            <a:avLst/>
            <a:gdLst/>
            <a:ahLst/>
            <a:cxnLst/>
            <a:rect l="0" t="0" r="0" b="0"/>
            <a:pathLst>
              <a:path w="171451" h="234554">
                <a:moveTo>
                  <a:pt x="0" y="0"/>
                </a:moveTo>
                <a:lnTo>
                  <a:pt x="6069" y="6068"/>
                </a:lnTo>
                <a:lnTo>
                  <a:pt x="9126" y="11665"/>
                </a:lnTo>
                <a:lnTo>
                  <a:pt x="12434" y="19207"/>
                </a:lnTo>
                <a:lnTo>
                  <a:pt x="15910" y="28045"/>
                </a:lnTo>
                <a:lnTo>
                  <a:pt x="18226" y="36477"/>
                </a:lnTo>
                <a:lnTo>
                  <a:pt x="19771" y="44638"/>
                </a:lnTo>
                <a:lnTo>
                  <a:pt x="20801" y="52619"/>
                </a:lnTo>
                <a:lnTo>
                  <a:pt x="21487" y="60479"/>
                </a:lnTo>
                <a:lnTo>
                  <a:pt x="21945" y="68260"/>
                </a:lnTo>
                <a:lnTo>
                  <a:pt x="22454" y="82408"/>
                </a:lnTo>
                <a:lnTo>
                  <a:pt x="22680" y="92929"/>
                </a:lnTo>
                <a:lnTo>
                  <a:pt x="22807" y="112060"/>
                </a:lnTo>
                <a:lnTo>
                  <a:pt x="24095" y="119157"/>
                </a:lnTo>
                <a:lnTo>
                  <a:pt x="26223" y="126428"/>
                </a:lnTo>
                <a:lnTo>
                  <a:pt x="28913" y="133816"/>
                </a:lnTo>
                <a:lnTo>
                  <a:pt x="30705" y="143821"/>
                </a:lnTo>
                <a:lnTo>
                  <a:pt x="31900" y="155571"/>
                </a:lnTo>
                <a:lnTo>
                  <a:pt x="32697" y="168484"/>
                </a:lnTo>
                <a:lnTo>
                  <a:pt x="34498" y="179633"/>
                </a:lnTo>
                <a:lnTo>
                  <a:pt x="36969" y="189605"/>
                </a:lnTo>
                <a:lnTo>
                  <a:pt x="39886" y="198794"/>
                </a:lnTo>
                <a:lnTo>
                  <a:pt x="41831" y="206189"/>
                </a:lnTo>
                <a:lnTo>
                  <a:pt x="43127" y="212390"/>
                </a:lnTo>
                <a:lnTo>
                  <a:pt x="45209" y="225398"/>
                </a:lnTo>
                <a:lnTo>
                  <a:pt x="45493" y="230564"/>
                </a:lnTo>
                <a:lnTo>
                  <a:pt x="45619" y="234553"/>
                </a:lnTo>
                <a:lnTo>
                  <a:pt x="45691" y="228389"/>
                </a:lnTo>
                <a:lnTo>
                  <a:pt x="45720" y="157202"/>
                </a:lnTo>
                <a:lnTo>
                  <a:pt x="46990" y="146711"/>
                </a:lnTo>
                <a:lnTo>
                  <a:pt x="49107" y="135907"/>
                </a:lnTo>
                <a:lnTo>
                  <a:pt x="51788" y="124895"/>
                </a:lnTo>
                <a:lnTo>
                  <a:pt x="53575" y="116284"/>
                </a:lnTo>
                <a:lnTo>
                  <a:pt x="54767" y="109273"/>
                </a:lnTo>
                <a:lnTo>
                  <a:pt x="55562" y="103328"/>
                </a:lnTo>
                <a:lnTo>
                  <a:pt x="58631" y="96826"/>
                </a:lnTo>
                <a:lnTo>
                  <a:pt x="63218" y="89951"/>
                </a:lnTo>
                <a:lnTo>
                  <a:pt x="68815" y="82827"/>
                </a:lnTo>
                <a:lnTo>
                  <a:pt x="73817" y="76808"/>
                </a:lnTo>
                <a:lnTo>
                  <a:pt x="78422" y="71526"/>
                </a:lnTo>
                <a:lnTo>
                  <a:pt x="82761" y="66734"/>
                </a:lnTo>
                <a:lnTo>
                  <a:pt x="90970" y="58023"/>
                </a:lnTo>
                <a:lnTo>
                  <a:pt x="106587" y="42083"/>
                </a:lnTo>
                <a:lnTo>
                  <a:pt x="111699" y="39485"/>
                </a:lnTo>
                <a:lnTo>
                  <a:pt x="117646" y="37754"/>
                </a:lnTo>
                <a:lnTo>
                  <a:pt x="124151" y="36599"/>
                </a:lnTo>
                <a:lnTo>
                  <a:pt x="132297" y="35830"/>
                </a:lnTo>
                <a:lnTo>
                  <a:pt x="141538" y="35317"/>
                </a:lnTo>
                <a:lnTo>
                  <a:pt x="171450" y="3429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51"/>
          <p:cNvSpPr/>
          <p:nvPr/>
        </p:nvSpPr>
        <p:spPr>
          <a:xfrm>
            <a:off x="5200650" y="2400314"/>
            <a:ext cx="171451" cy="228525"/>
          </a:xfrm>
          <a:custGeom>
            <a:avLst/>
            <a:gdLst/>
            <a:ahLst/>
            <a:cxnLst/>
            <a:rect l="0" t="0" r="0" b="0"/>
            <a:pathLst>
              <a:path w="171451" h="228525">
                <a:moveTo>
                  <a:pt x="0" y="102855"/>
                </a:moveTo>
                <a:lnTo>
                  <a:pt x="9841" y="112697"/>
                </a:lnTo>
                <a:lnTo>
                  <a:pt x="14110" y="113579"/>
                </a:lnTo>
                <a:lnTo>
                  <a:pt x="17027" y="113815"/>
                </a:lnTo>
                <a:lnTo>
                  <a:pt x="20241" y="112702"/>
                </a:lnTo>
                <a:lnTo>
                  <a:pt x="23654" y="110689"/>
                </a:lnTo>
                <a:lnTo>
                  <a:pt x="27199" y="108078"/>
                </a:lnTo>
                <a:lnTo>
                  <a:pt x="32103" y="105067"/>
                </a:lnTo>
                <a:lnTo>
                  <a:pt x="37912" y="101790"/>
                </a:lnTo>
                <a:lnTo>
                  <a:pt x="51139" y="94762"/>
                </a:lnTo>
                <a:lnTo>
                  <a:pt x="65485" y="87405"/>
                </a:lnTo>
                <a:lnTo>
                  <a:pt x="71597" y="83665"/>
                </a:lnTo>
                <a:lnTo>
                  <a:pt x="76941" y="79902"/>
                </a:lnTo>
                <a:lnTo>
                  <a:pt x="81774" y="76123"/>
                </a:lnTo>
                <a:lnTo>
                  <a:pt x="86266" y="72334"/>
                </a:lnTo>
                <a:lnTo>
                  <a:pt x="90530" y="68538"/>
                </a:lnTo>
                <a:lnTo>
                  <a:pt x="94643" y="64737"/>
                </a:lnTo>
                <a:lnTo>
                  <a:pt x="97385" y="60933"/>
                </a:lnTo>
                <a:lnTo>
                  <a:pt x="99214" y="57127"/>
                </a:lnTo>
                <a:lnTo>
                  <a:pt x="102148" y="47962"/>
                </a:lnTo>
                <a:lnTo>
                  <a:pt x="102549" y="43322"/>
                </a:lnTo>
                <a:lnTo>
                  <a:pt x="102655" y="40306"/>
                </a:lnTo>
                <a:lnTo>
                  <a:pt x="102851" y="15123"/>
                </a:lnTo>
                <a:lnTo>
                  <a:pt x="101587" y="12617"/>
                </a:lnTo>
                <a:lnTo>
                  <a:pt x="96796" y="6446"/>
                </a:lnTo>
                <a:lnTo>
                  <a:pt x="93027" y="1900"/>
                </a:lnTo>
                <a:lnTo>
                  <a:pt x="91228" y="1262"/>
                </a:lnTo>
                <a:lnTo>
                  <a:pt x="88758" y="836"/>
                </a:lnTo>
                <a:lnTo>
                  <a:pt x="85842" y="553"/>
                </a:lnTo>
                <a:lnTo>
                  <a:pt x="82628" y="364"/>
                </a:lnTo>
                <a:lnTo>
                  <a:pt x="75670" y="154"/>
                </a:lnTo>
                <a:lnTo>
                  <a:pt x="53293" y="0"/>
                </a:lnTo>
                <a:lnTo>
                  <a:pt x="50768" y="1265"/>
                </a:lnTo>
                <a:lnTo>
                  <a:pt x="49086" y="3379"/>
                </a:lnTo>
                <a:lnTo>
                  <a:pt x="45946" y="10384"/>
                </a:lnTo>
                <a:lnTo>
                  <a:pt x="30007" y="42763"/>
                </a:lnTo>
                <a:lnTo>
                  <a:pt x="26354" y="51364"/>
                </a:lnTo>
                <a:lnTo>
                  <a:pt x="22650" y="60908"/>
                </a:lnTo>
                <a:lnTo>
                  <a:pt x="18910" y="71080"/>
                </a:lnTo>
                <a:lnTo>
                  <a:pt x="15147" y="80402"/>
                </a:lnTo>
                <a:lnTo>
                  <a:pt x="11367" y="89157"/>
                </a:lnTo>
                <a:lnTo>
                  <a:pt x="7578" y="97533"/>
                </a:lnTo>
                <a:lnTo>
                  <a:pt x="5052" y="106927"/>
                </a:lnTo>
                <a:lnTo>
                  <a:pt x="3368" y="117000"/>
                </a:lnTo>
                <a:lnTo>
                  <a:pt x="2245" y="127525"/>
                </a:lnTo>
                <a:lnTo>
                  <a:pt x="1497" y="135812"/>
                </a:lnTo>
                <a:lnTo>
                  <a:pt x="998" y="142606"/>
                </a:lnTo>
                <a:lnTo>
                  <a:pt x="665" y="148406"/>
                </a:lnTo>
                <a:lnTo>
                  <a:pt x="295" y="165010"/>
                </a:lnTo>
                <a:lnTo>
                  <a:pt x="58" y="194578"/>
                </a:lnTo>
                <a:lnTo>
                  <a:pt x="1309" y="199564"/>
                </a:lnTo>
                <a:lnTo>
                  <a:pt x="3412" y="204158"/>
                </a:lnTo>
                <a:lnTo>
                  <a:pt x="6084" y="208490"/>
                </a:lnTo>
                <a:lnTo>
                  <a:pt x="9136" y="212649"/>
                </a:lnTo>
                <a:lnTo>
                  <a:pt x="12441" y="216691"/>
                </a:lnTo>
                <a:lnTo>
                  <a:pt x="15914" y="220656"/>
                </a:lnTo>
                <a:lnTo>
                  <a:pt x="19499" y="223299"/>
                </a:lnTo>
                <a:lnTo>
                  <a:pt x="23159" y="225061"/>
                </a:lnTo>
                <a:lnTo>
                  <a:pt x="32091" y="227889"/>
                </a:lnTo>
                <a:lnTo>
                  <a:pt x="36699" y="228276"/>
                </a:lnTo>
                <a:lnTo>
                  <a:pt x="39706" y="228379"/>
                </a:lnTo>
                <a:lnTo>
                  <a:pt x="62141" y="228524"/>
                </a:lnTo>
                <a:lnTo>
                  <a:pt x="69367" y="227275"/>
                </a:lnTo>
                <a:lnTo>
                  <a:pt x="75455" y="225172"/>
                </a:lnTo>
                <a:lnTo>
                  <a:pt x="80783" y="222500"/>
                </a:lnTo>
                <a:lnTo>
                  <a:pt x="85605" y="219448"/>
                </a:lnTo>
                <a:lnTo>
                  <a:pt x="90090" y="216144"/>
                </a:lnTo>
                <a:lnTo>
                  <a:pt x="94350" y="212671"/>
                </a:lnTo>
                <a:lnTo>
                  <a:pt x="98460" y="210356"/>
                </a:lnTo>
                <a:lnTo>
                  <a:pt x="102470" y="208812"/>
                </a:lnTo>
                <a:lnTo>
                  <a:pt x="106413" y="207783"/>
                </a:lnTo>
                <a:lnTo>
                  <a:pt x="110312" y="205827"/>
                </a:lnTo>
                <a:lnTo>
                  <a:pt x="114181" y="203253"/>
                </a:lnTo>
                <a:lnTo>
                  <a:pt x="118030" y="200267"/>
                </a:lnTo>
                <a:lnTo>
                  <a:pt x="123137" y="197007"/>
                </a:lnTo>
                <a:lnTo>
                  <a:pt x="129081" y="193563"/>
                </a:lnTo>
                <a:lnTo>
                  <a:pt x="135584" y="189997"/>
                </a:lnTo>
                <a:lnTo>
                  <a:pt x="141189" y="186350"/>
                </a:lnTo>
                <a:lnTo>
                  <a:pt x="146196" y="182648"/>
                </a:lnTo>
                <a:lnTo>
                  <a:pt x="150804" y="178911"/>
                </a:lnTo>
                <a:lnTo>
                  <a:pt x="155146" y="173879"/>
                </a:lnTo>
                <a:lnTo>
                  <a:pt x="159310" y="167984"/>
                </a:lnTo>
                <a:lnTo>
                  <a:pt x="171450" y="14857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52"/>
          <p:cNvSpPr/>
          <p:nvPr/>
        </p:nvSpPr>
        <p:spPr>
          <a:xfrm>
            <a:off x="5670868" y="2223554"/>
            <a:ext cx="284162" cy="449557"/>
          </a:xfrm>
          <a:custGeom>
            <a:avLst/>
            <a:gdLst/>
            <a:ahLst/>
            <a:cxnLst/>
            <a:rect l="0" t="0" r="0" b="0"/>
            <a:pathLst>
              <a:path w="284162" h="449557">
                <a:moveTo>
                  <a:pt x="9841" y="85305"/>
                </a:moveTo>
                <a:lnTo>
                  <a:pt x="3774" y="85305"/>
                </a:lnTo>
                <a:lnTo>
                  <a:pt x="1986" y="86575"/>
                </a:lnTo>
                <a:lnTo>
                  <a:pt x="795" y="88692"/>
                </a:lnTo>
                <a:lnTo>
                  <a:pt x="0" y="91373"/>
                </a:lnTo>
                <a:lnTo>
                  <a:pt x="740" y="93161"/>
                </a:lnTo>
                <a:lnTo>
                  <a:pt x="2505" y="94352"/>
                </a:lnTo>
                <a:lnTo>
                  <a:pt x="4950" y="95147"/>
                </a:lnTo>
                <a:lnTo>
                  <a:pt x="6580" y="96946"/>
                </a:lnTo>
                <a:lnTo>
                  <a:pt x="7668" y="99416"/>
                </a:lnTo>
                <a:lnTo>
                  <a:pt x="8875" y="105547"/>
                </a:lnTo>
                <a:lnTo>
                  <a:pt x="9412" y="112505"/>
                </a:lnTo>
                <a:lnTo>
                  <a:pt x="13037" y="123218"/>
                </a:lnTo>
                <a:lnTo>
                  <a:pt x="15782" y="129630"/>
                </a:lnTo>
                <a:lnTo>
                  <a:pt x="31781" y="168994"/>
                </a:lnTo>
                <a:lnTo>
                  <a:pt x="38438" y="189358"/>
                </a:lnTo>
                <a:lnTo>
                  <a:pt x="45416" y="213094"/>
                </a:lnTo>
                <a:lnTo>
                  <a:pt x="58672" y="260210"/>
                </a:lnTo>
                <a:lnTo>
                  <a:pt x="68797" y="293851"/>
                </a:lnTo>
                <a:lnTo>
                  <a:pt x="73275" y="306886"/>
                </a:lnTo>
                <a:lnTo>
                  <a:pt x="77531" y="318116"/>
                </a:lnTo>
                <a:lnTo>
                  <a:pt x="81638" y="328142"/>
                </a:lnTo>
                <a:lnTo>
                  <a:pt x="85646" y="336097"/>
                </a:lnTo>
                <a:lnTo>
                  <a:pt x="93486" y="348321"/>
                </a:lnTo>
                <a:lnTo>
                  <a:pt x="97355" y="355899"/>
                </a:lnTo>
                <a:lnTo>
                  <a:pt x="101203" y="364762"/>
                </a:lnTo>
                <a:lnTo>
                  <a:pt x="105039" y="374480"/>
                </a:lnTo>
                <a:lnTo>
                  <a:pt x="112689" y="395437"/>
                </a:lnTo>
                <a:lnTo>
                  <a:pt x="116506" y="406360"/>
                </a:lnTo>
                <a:lnTo>
                  <a:pt x="120321" y="416182"/>
                </a:lnTo>
                <a:lnTo>
                  <a:pt x="124135" y="425270"/>
                </a:lnTo>
                <a:lnTo>
                  <a:pt x="127947" y="433868"/>
                </a:lnTo>
                <a:lnTo>
                  <a:pt x="131759" y="439601"/>
                </a:lnTo>
                <a:lnTo>
                  <a:pt x="135569" y="443422"/>
                </a:lnTo>
                <a:lnTo>
                  <a:pt x="144744" y="449556"/>
                </a:lnTo>
                <a:lnTo>
                  <a:pt x="145496" y="448789"/>
                </a:lnTo>
                <a:lnTo>
                  <a:pt x="146333" y="444550"/>
                </a:lnTo>
                <a:lnTo>
                  <a:pt x="146804" y="435024"/>
                </a:lnTo>
                <a:lnTo>
                  <a:pt x="150300" y="424463"/>
                </a:lnTo>
                <a:lnTo>
                  <a:pt x="153011" y="418090"/>
                </a:lnTo>
                <a:lnTo>
                  <a:pt x="154817" y="410032"/>
                </a:lnTo>
                <a:lnTo>
                  <a:pt x="156022" y="400850"/>
                </a:lnTo>
                <a:lnTo>
                  <a:pt x="156825" y="390918"/>
                </a:lnTo>
                <a:lnTo>
                  <a:pt x="158631" y="381757"/>
                </a:lnTo>
                <a:lnTo>
                  <a:pt x="161105" y="373110"/>
                </a:lnTo>
                <a:lnTo>
                  <a:pt x="164023" y="364805"/>
                </a:lnTo>
                <a:lnTo>
                  <a:pt x="165969" y="356729"/>
                </a:lnTo>
                <a:lnTo>
                  <a:pt x="167267" y="348804"/>
                </a:lnTo>
                <a:lnTo>
                  <a:pt x="168132" y="340981"/>
                </a:lnTo>
                <a:lnTo>
                  <a:pt x="169978" y="331956"/>
                </a:lnTo>
                <a:lnTo>
                  <a:pt x="172479" y="322129"/>
                </a:lnTo>
                <a:lnTo>
                  <a:pt x="175417" y="311768"/>
                </a:lnTo>
                <a:lnTo>
                  <a:pt x="177375" y="302320"/>
                </a:lnTo>
                <a:lnTo>
                  <a:pt x="178681" y="293482"/>
                </a:lnTo>
                <a:lnTo>
                  <a:pt x="179551" y="285050"/>
                </a:lnTo>
                <a:lnTo>
                  <a:pt x="180131" y="276888"/>
                </a:lnTo>
                <a:lnTo>
                  <a:pt x="180518" y="268908"/>
                </a:lnTo>
                <a:lnTo>
                  <a:pt x="180776" y="261047"/>
                </a:lnTo>
                <a:lnTo>
                  <a:pt x="184758" y="245646"/>
                </a:lnTo>
                <a:lnTo>
                  <a:pt x="191222" y="225219"/>
                </a:lnTo>
                <a:lnTo>
                  <a:pt x="199342" y="201441"/>
                </a:lnTo>
                <a:lnTo>
                  <a:pt x="206025" y="183049"/>
                </a:lnTo>
                <a:lnTo>
                  <a:pt x="211751" y="168248"/>
                </a:lnTo>
                <a:lnTo>
                  <a:pt x="216838" y="155841"/>
                </a:lnTo>
                <a:lnTo>
                  <a:pt x="221499" y="142489"/>
                </a:lnTo>
                <a:lnTo>
                  <a:pt x="225877" y="128508"/>
                </a:lnTo>
                <a:lnTo>
                  <a:pt x="230065" y="114107"/>
                </a:lnTo>
                <a:lnTo>
                  <a:pt x="234127" y="101967"/>
                </a:lnTo>
                <a:lnTo>
                  <a:pt x="238105" y="91333"/>
                </a:lnTo>
                <a:lnTo>
                  <a:pt x="242027" y="81704"/>
                </a:lnTo>
                <a:lnTo>
                  <a:pt x="245913" y="74014"/>
                </a:lnTo>
                <a:lnTo>
                  <a:pt x="253615" y="62084"/>
                </a:lnTo>
                <a:lnTo>
                  <a:pt x="261272" y="52548"/>
                </a:lnTo>
                <a:lnTo>
                  <a:pt x="265092" y="48227"/>
                </a:lnTo>
                <a:lnTo>
                  <a:pt x="267638" y="42807"/>
                </a:lnTo>
                <a:lnTo>
                  <a:pt x="270468" y="30010"/>
                </a:lnTo>
                <a:lnTo>
                  <a:pt x="272493" y="25582"/>
                </a:lnTo>
                <a:lnTo>
                  <a:pt x="275112" y="22630"/>
                </a:lnTo>
                <a:lnTo>
                  <a:pt x="278128" y="20662"/>
                </a:lnTo>
                <a:lnTo>
                  <a:pt x="280140" y="18080"/>
                </a:lnTo>
                <a:lnTo>
                  <a:pt x="281481" y="15088"/>
                </a:lnTo>
                <a:lnTo>
                  <a:pt x="282970" y="8378"/>
                </a:lnTo>
                <a:lnTo>
                  <a:pt x="283808" y="0"/>
                </a:lnTo>
                <a:lnTo>
                  <a:pt x="283927" y="495"/>
                </a:lnTo>
                <a:lnTo>
                  <a:pt x="284161" y="529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53"/>
          <p:cNvSpPr/>
          <p:nvPr/>
        </p:nvSpPr>
        <p:spPr>
          <a:xfrm>
            <a:off x="5920740" y="2628900"/>
            <a:ext cx="1" cy="11430"/>
          </a:xfrm>
          <a:custGeom>
            <a:avLst/>
            <a:gdLst/>
            <a:ahLst/>
            <a:cxnLst/>
            <a:rect l="0" t="0" r="0" b="0"/>
            <a:pathLst>
              <a:path w="1" h="11430">
                <a:moveTo>
                  <a:pt x="0" y="11429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54"/>
          <p:cNvSpPr/>
          <p:nvPr/>
        </p:nvSpPr>
        <p:spPr>
          <a:xfrm>
            <a:off x="6051315" y="2322339"/>
            <a:ext cx="223756" cy="409431"/>
          </a:xfrm>
          <a:custGeom>
            <a:avLst/>
            <a:gdLst/>
            <a:ahLst/>
            <a:cxnLst/>
            <a:rect l="0" t="0" r="0" b="0"/>
            <a:pathLst>
              <a:path w="223756" h="409431">
                <a:moveTo>
                  <a:pt x="6585" y="363711"/>
                </a:moveTo>
                <a:lnTo>
                  <a:pt x="517" y="351575"/>
                </a:lnTo>
                <a:lnTo>
                  <a:pt x="0" y="346730"/>
                </a:lnTo>
                <a:lnTo>
                  <a:pt x="924" y="342230"/>
                </a:lnTo>
                <a:lnTo>
                  <a:pt x="2811" y="337960"/>
                </a:lnTo>
                <a:lnTo>
                  <a:pt x="6609" y="322414"/>
                </a:lnTo>
                <a:lnTo>
                  <a:pt x="17602" y="271273"/>
                </a:lnTo>
                <a:lnTo>
                  <a:pt x="22820" y="250016"/>
                </a:lnTo>
                <a:lnTo>
                  <a:pt x="27568" y="233304"/>
                </a:lnTo>
                <a:lnTo>
                  <a:pt x="32003" y="219623"/>
                </a:lnTo>
                <a:lnTo>
                  <a:pt x="34961" y="207962"/>
                </a:lnTo>
                <a:lnTo>
                  <a:pt x="36932" y="197648"/>
                </a:lnTo>
                <a:lnTo>
                  <a:pt x="38246" y="188232"/>
                </a:lnTo>
                <a:lnTo>
                  <a:pt x="42932" y="167985"/>
                </a:lnTo>
                <a:lnTo>
                  <a:pt x="63921" y="85443"/>
                </a:lnTo>
                <a:lnTo>
                  <a:pt x="67669" y="68979"/>
                </a:lnTo>
                <a:lnTo>
                  <a:pt x="70167" y="56733"/>
                </a:lnTo>
                <a:lnTo>
                  <a:pt x="74373" y="44759"/>
                </a:lnTo>
                <a:lnTo>
                  <a:pt x="79716" y="32966"/>
                </a:lnTo>
                <a:lnTo>
                  <a:pt x="94409" y="4867"/>
                </a:lnTo>
                <a:lnTo>
                  <a:pt x="96884" y="2562"/>
                </a:lnTo>
                <a:lnTo>
                  <a:pt x="99804" y="1024"/>
                </a:lnTo>
                <a:lnTo>
                  <a:pt x="103021" y="0"/>
                </a:lnTo>
                <a:lnTo>
                  <a:pt x="105165" y="587"/>
                </a:lnTo>
                <a:lnTo>
                  <a:pt x="106595" y="2248"/>
                </a:lnTo>
                <a:lnTo>
                  <a:pt x="109454" y="10020"/>
                </a:lnTo>
                <a:lnTo>
                  <a:pt x="114957" y="26175"/>
                </a:lnTo>
                <a:lnTo>
                  <a:pt x="118203" y="33277"/>
                </a:lnTo>
                <a:lnTo>
                  <a:pt x="121637" y="39281"/>
                </a:lnTo>
                <a:lnTo>
                  <a:pt x="125196" y="44554"/>
                </a:lnTo>
                <a:lnTo>
                  <a:pt x="129151" y="57187"/>
                </a:lnTo>
                <a:lnTo>
                  <a:pt x="130206" y="64111"/>
                </a:lnTo>
                <a:lnTo>
                  <a:pt x="132178" y="72538"/>
                </a:lnTo>
                <a:lnTo>
                  <a:pt x="134764" y="81965"/>
                </a:lnTo>
                <a:lnTo>
                  <a:pt x="137758" y="92060"/>
                </a:lnTo>
                <a:lnTo>
                  <a:pt x="139753" y="101330"/>
                </a:lnTo>
                <a:lnTo>
                  <a:pt x="141084" y="110050"/>
                </a:lnTo>
                <a:lnTo>
                  <a:pt x="141970" y="118404"/>
                </a:lnTo>
                <a:lnTo>
                  <a:pt x="145102" y="134133"/>
                </a:lnTo>
                <a:lnTo>
                  <a:pt x="155354" y="178702"/>
                </a:lnTo>
                <a:lnTo>
                  <a:pt x="161644" y="202272"/>
                </a:lnTo>
                <a:lnTo>
                  <a:pt x="175407" y="248780"/>
                </a:lnTo>
                <a:lnTo>
                  <a:pt x="180093" y="266770"/>
                </a:lnTo>
                <a:lnTo>
                  <a:pt x="183216" y="281304"/>
                </a:lnTo>
                <a:lnTo>
                  <a:pt x="185300" y="293533"/>
                </a:lnTo>
                <a:lnTo>
                  <a:pt x="189228" y="309305"/>
                </a:lnTo>
                <a:lnTo>
                  <a:pt x="194387" y="327440"/>
                </a:lnTo>
                <a:lnTo>
                  <a:pt x="200366" y="347150"/>
                </a:lnTo>
                <a:lnTo>
                  <a:pt x="205622" y="361560"/>
                </a:lnTo>
                <a:lnTo>
                  <a:pt x="210396" y="372437"/>
                </a:lnTo>
                <a:lnTo>
                  <a:pt x="223755" y="40943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55"/>
          <p:cNvSpPr/>
          <p:nvPr/>
        </p:nvSpPr>
        <p:spPr>
          <a:xfrm>
            <a:off x="6000750" y="2548889"/>
            <a:ext cx="274321" cy="57151"/>
          </a:xfrm>
          <a:custGeom>
            <a:avLst/>
            <a:gdLst/>
            <a:ahLst/>
            <a:cxnLst/>
            <a:rect l="0" t="0" r="0" b="0"/>
            <a:pathLst>
              <a:path w="274321" h="57151">
                <a:moveTo>
                  <a:pt x="0" y="57150"/>
                </a:moveTo>
                <a:lnTo>
                  <a:pt x="6067" y="51083"/>
                </a:lnTo>
                <a:lnTo>
                  <a:pt x="10395" y="48025"/>
                </a:lnTo>
                <a:lnTo>
                  <a:pt x="15820" y="44717"/>
                </a:lnTo>
                <a:lnTo>
                  <a:pt x="21976" y="41242"/>
                </a:lnTo>
                <a:lnTo>
                  <a:pt x="27351" y="38924"/>
                </a:lnTo>
                <a:lnTo>
                  <a:pt x="32204" y="37380"/>
                </a:lnTo>
                <a:lnTo>
                  <a:pt x="36709" y="36350"/>
                </a:lnTo>
                <a:lnTo>
                  <a:pt x="42252" y="35664"/>
                </a:lnTo>
                <a:lnTo>
                  <a:pt x="48488" y="35206"/>
                </a:lnTo>
                <a:lnTo>
                  <a:pt x="55186" y="34901"/>
                </a:lnTo>
                <a:lnTo>
                  <a:pt x="62190" y="33427"/>
                </a:lnTo>
                <a:lnTo>
                  <a:pt x="69400" y="31175"/>
                </a:lnTo>
                <a:lnTo>
                  <a:pt x="76747" y="28403"/>
                </a:lnTo>
                <a:lnTo>
                  <a:pt x="87994" y="26556"/>
                </a:lnTo>
                <a:lnTo>
                  <a:pt x="101843" y="25324"/>
                </a:lnTo>
                <a:lnTo>
                  <a:pt x="117425" y="24503"/>
                </a:lnTo>
                <a:lnTo>
                  <a:pt x="135433" y="21415"/>
                </a:lnTo>
                <a:lnTo>
                  <a:pt x="155059" y="16817"/>
                </a:lnTo>
                <a:lnTo>
                  <a:pt x="175762" y="11212"/>
                </a:lnTo>
                <a:lnTo>
                  <a:pt x="192105" y="7474"/>
                </a:lnTo>
                <a:lnTo>
                  <a:pt x="205540" y="4983"/>
                </a:lnTo>
                <a:lnTo>
                  <a:pt x="217036" y="3322"/>
                </a:lnTo>
                <a:lnTo>
                  <a:pt x="227240" y="2215"/>
                </a:lnTo>
                <a:lnTo>
                  <a:pt x="236584" y="1477"/>
                </a:lnTo>
                <a:lnTo>
                  <a:pt x="252468" y="657"/>
                </a:lnTo>
                <a:lnTo>
                  <a:pt x="27432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56"/>
          <p:cNvSpPr/>
          <p:nvPr/>
        </p:nvSpPr>
        <p:spPr>
          <a:xfrm>
            <a:off x="6332220" y="2697479"/>
            <a:ext cx="3388" cy="1"/>
          </a:xfrm>
          <a:custGeom>
            <a:avLst/>
            <a:gdLst/>
            <a:ahLst/>
            <a:cxnLst/>
            <a:rect l="0" t="0" r="0" b="0"/>
            <a:pathLst>
              <a:path w="3388" h="1">
                <a:moveTo>
                  <a:pt x="0" y="0"/>
                </a:moveTo>
                <a:lnTo>
                  <a:pt x="3387" y="0"/>
                </a:lnTo>
                <a:close/>
              </a:path>
            </a:pathLst>
          </a:custGeom>
          <a:ln w="381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57"/>
          <p:cNvSpPr/>
          <p:nvPr/>
        </p:nvSpPr>
        <p:spPr>
          <a:xfrm>
            <a:off x="1314450" y="2926079"/>
            <a:ext cx="80011" cy="445772"/>
          </a:xfrm>
          <a:custGeom>
            <a:avLst/>
            <a:gdLst/>
            <a:ahLst/>
            <a:cxnLst/>
            <a:rect l="0" t="0" r="0" b="0"/>
            <a:pathLst>
              <a:path w="80011" h="445772">
                <a:moveTo>
                  <a:pt x="0" y="0"/>
                </a:moveTo>
                <a:lnTo>
                  <a:pt x="0" y="26869"/>
                </a:lnTo>
                <a:lnTo>
                  <a:pt x="1270" y="31883"/>
                </a:lnTo>
                <a:lnTo>
                  <a:pt x="3386" y="37765"/>
                </a:lnTo>
                <a:lnTo>
                  <a:pt x="6067" y="44227"/>
                </a:lnTo>
                <a:lnTo>
                  <a:pt x="9125" y="49805"/>
                </a:lnTo>
                <a:lnTo>
                  <a:pt x="12433" y="54793"/>
                </a:lnTo>
                <a:lnTo>
                  <a:pt x="15909" y="59389"/>
                </a:lnTo>
                <a:lnTo>
                  <a:pt x="19496" y="64993"/>
                </a:lnTo>
                <a:lnTo>
                  <a:pt x="23157" y="71269"/>
                </a:lnTo>
                <a:lnTo>
                  <a:pt x="26868" y="77993"/>
                </a:lnTo>
                <a:lnTo>
                  <a:pt x="29342" y="85015"/>
                </a:lnTo>
                <a:lnTo>
                  <a:pt x="30991" y="92237"/>
                </a:lnTo>
                <a:lnTo>
                  <a:pt x="32824" y="105765"/>
                </a:lnTo>
                <a:lnTo>
                  <a:pt x="33638" y="116010"/>
                </a:lnTo>
                <a:lnTo>
                  <a:pt x="35125" y="121790"/>
                </a:lnTo>
                <a:lnTo>
                  <a:pt x="37387" y="128184"/>
                </a:lnTo>
                <a:lnTo>
                  <a:pt x="40164" y="134986"/>
                </a:lnTo>
                <a:lnTo>
                  <a:pt x="42016" y="145871"/>
                </a:lnTo>
                <a:lnTo>
                  <a:pt x="43251" y="159477"/>
                </a:lnTo>
                <a:lnTo>
                  <a:pt x="44622" y="187719"/>
                </a:lnTo>
                <a:lnTo>
                  <a:pt x="45232" y="208738"/>
                </a:lnTo>
                <a:lnTo>
                  <a:pt x="46664" y="220439"/>
                </a:lnTo>
                <a:lnTo>
                  <a:pt x="48890" y="233319"/>
                </a:lnTo>
                <a:lnTo>
                  <a:pt x="51643" y="246986"/>
                </a:lnTo>
                <a:lnTo>
                  <a:pt x="53479" y="258638"/>
                </a:lnTo>
                <a:lnTo>
                  <a:pt x="54702" y="268945"/>
                </a:lnTo>
                <a:lnTo>
                  <a:pt x="55518" y="278357"/>
                </a:lnTo>
                <a:lnTo>
                  <a:pt x="56062" y="289712"/>
                </a:lnTo>
                <a:lnTo>
                  <a:pt x="56666" y="315874"/>
                </a:lnTo>
                <a:lnTo>
                  <a:pt x="57107" y="366278"/>
                </a:lnTo>
                <a:lnTo>
                  <a:pt x="58391" y="372456"/>
                </a:lnTo>
                <a:lnTo>
                  <a:pt x="60517" y="379114"/>
                </a:lnTo>
                <a:lnTo>
                  <a:pt x="63205" y="386092"/>
                </a:lnTo>
                <a:lnTo>
                  <a:pt x="64997" y="392015"/>
                </a:lnTo>
                <a:lnTo>
                  <a:pt x="66987" y="401982"/>
                </a:lnTo>
                <a:lnTo>
                  <a:pt x="68108" y="414734"/>
                </a:lnTo>
                <a:lnTo>
                  <a:pt x="68440" y="426555"/>
                </a:lnTo>
                <a:lnTo>
                  <a:pt x="68518" y="434267"/>
                </a:lnTo>
                <a:lnTo>
                  <a:pt x="80010" y="44577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58"/>
          <p:cNvSpPr/>
          <p:nvPr/>
        </p:nvSpPr>
        <p:spPr>
          <a:xfrm>
            <a:off x="1245870" y="2871047"/>
            <a:ext cx="307885" cy="237913"/>
          </a:xfrm>
          <a:custGeom>
            <a:avLst/>
            <a:gdLst/>
            <a:ahLst/>
            <a:cxnLst/>
            <a:rect l="0" t="0" r="0" b="0"/>
            <a:pathLst>
              <a:path w="307885" h="237913">
                <a:moveTo>
                  <a:pt x="0" y="77892"/>
                </a:moveTo>
                <a:lnTo>
                  <a:pt x="6067" y="65757"/>
                </a:lnTo>
                <a:lnTo>
                  <a:pt x="9125" y="62182"/>
                </a:lnTo>
                <a:lnTo>
                  <a:pt x="12433" y="59799"/>
                </a:lnTo>
                <a:lnTo>
                  <a:pt x="20766" y="55881"/>
                </a:lnTo>
                <a:lnTo>
                  <a:pt x="76415" y="28247"/>
                </a:lnTo>
                <a:lnTo>
                  <a:pt x="83963" y="25745"/>
                </a:lnTo>
                <a:lnTo>
                  <a:pt x="91535" y="24078"/>
                </a:lnTo>
                <a:lnTo>
                  <a:pt x="99123" y="22966"/>
                </a:lnTo>
                <a:lnTo>
                  <a:pt x="109262" y="20955"/>
                </a:lnTo>
                <a:lnTo>
                  <a:pt x="134074" y="15333"/>
                </a:lnTo>
                <a:lnTo>
                  <a:pt x="176603" y="5029"/>
                </a:lnTo>
                <a:lnTo>
                  <a:pt x="191395" y="2646"/>
                </a:lnTo>
                <a:lnTo>
                  <a:pt x="206337" y="1059"/>
                </a:lnTo>
                <a:lnTo>
                  <a:pt x="221378" y="0"/>
                </a:lnTo>
                <a:lnTo>
                  <a:pt x="232675" y="564"/>
                </a:lnTo>
                <a:lnTo>
                  <a:pt x="241477" y="2210"/>
                </a:lnTo>
                <a:lnTo>
                  <a:pt x="248614" y="4578"/>
                </a:lnTo>
                <a:lnTo>
                  <a:pt x="255913" y="7426"/>
                </a:lnTo>
                <a:lnTo>
                  <a:pt x="263318" y="10595"/>
                </a:lnTo>
                <a:lnTo>
                  <a:pt x="270795" y="13977"/>
                </a:lnTo>
                <a:lnTo>
                  <a:pt x="277050" y="17503"/>
                </a:lnTo>
                <a:lnTo>
                  <a:pt x="282490" y="21122"/>
                </a:lnTo>
                <a:lnTo>
                  <a:pt x="291921" y="28531"/>
                </a:lnTo>
                <a:lnTo>
                  <a:pt x="296214" y="32285"/>
                </a:lnTo>
                <a:lnTo>
                  <a:pt x="300346" y="36058"/>
                </a:lnTo>
                <a:lnTo>
                  <a:pt x="303100" y="39842"/>
                </a:lnTo>
                <a:lnTo>
                  <a:pt x="304937" y="43636"/>
                </a:lnTo>
                <a:lnTo>
                  <a:pt x="306161" y="47435"/>
                </a:lnTo>
                <a:lnTo>
                  <a:pt x="306977" y="52507"/>
                </a:lnTo>
                <a:lnTo>
                  <a:pt x="307521" y="58429"/>
                </a:lnTo>
                <a:lnTo>
                  <a:pt x="307884" y="64917"/>
                </a:lnTo>
                <a:lnTo>
                  <a:pt x="306856" y="70512"/>
                </a:lnTo>
                <a:lnTo>
                  <a:pt x="304900" y="75512"/>
                </a:lnTo>
                <a:lnTo>
                  <a:pt x="302327" y="80115"/>
                </a:lnTo>
                <a:lnTo>
                  <a:pt x="296081" y="92004"/>
                </a:lnTo>
                <a:lnTo>
                  <a:pt x="292637" y="98730"/>
                </a:lnTo>
                <a:lnTo>
                  <a:pt x="286531" y="107024"/>
                </a:lnTo>
                <a:lnTo>
                  <a:pt x="278651" y="116364"/>
                </a:lnTo>
                <a:lnTo>
                  <a:pt x="269587" y="126400"/>
                </a:lnTo>
                <a:lnTo>
                  <a:pt x="249356" y="147711"/>
                </a:lnTo>
                <a:lnTo>
                  <a:pt x="217460" y="180302"/>
                </a:lnTo>
                <a:lnTo>
                  <a:pt x="209743" y="186805"/>
                </a:lnTo>
                <a:lnTo>
                  <a:pt x="200789" y="193681"/>
                </a:lnTo>
                <a:lnTo>
                  <a:pt x="191009" y="200805"/>
                </a:lnTo>
                <a:lnTo>
                  <a:pt x="181949" y="206824"/>
                </a:lnTo>
                <a:lnTo>
                  <a:pt x="173369" y="212107"/>
                </a:lnTo>
                <a:lnTo>
                  <a:pt x="165109" y="216899"/>
                </a:lnTo>
                <a:lnTo>
                  <a:pt x="149158" y="225610"/>
                </a:lnTo>
                <a:lnTo>
                  <a:pt x="125730" y="23791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59"/>
          <p:cNvSpPr/>
          <p:nvPr/>
        </p:nvSpPr>
        <p:spPr>
          <a:xfrm>
            <a:off x="1623060" y="3074669"/>
            <a:ext cx="160021" cy="228059"/>
          </a:xfrm>
          <a:custGeom>
            <a:avLst/>
            <a:gdLst/>
            <a:ahLst/>
            <a:cxnLst/>
            <a:rect l="0" t="0" r="0" b="0"/>
            <a:pathLst>
              <a:path w="160021" h="228059">
                <a:moveTo>
                  <a:pt x="0" y="0"/>
                </a:moveTo>
                <a:lnTo>
                  <a:pt x="6067" y="12136"/>
                </a:lnTo>
                <a:lnTo>
                  <a:pt x="7855" y="16981"/>
                </a:lnTo>
                <a:lnTo>
                  <a:pt x="9046" y="21481"/>
                </a:lnTo>
                <a:lnTo>
                  <a:pt x="9841" y="25751"/>
                </a:lnTo>
                <a:lnTo>
                  <a:pt x="11640" y="31137"/>
                </a:lnTo>
                <a:lnTo>
                  <a:pt x="14110" y="37268"/>
                </a:lnTo>
                <a:lnTo>
                  <a:pt x="17027" y="43896"/>
                </a:lnTo>
                <a:lnTo>
                  <a:pt x="23654" y="58033"/>
                </a:lnTo>
                <a:lnTo>
                  <a:pt x="27199" y="65359"/>
                </a:lnTo>
                <a:lnTo>
                  <a:pt x="29563" y="72783"/>
                </a:lnTo>
                <a:lnTo>
                  <a:pt x="31138" y="80272"/>
                </a:lnTo>
                <a:lnTo>
                  <a:pt x="32189" y="87805"/>
                </a:lnTo>
                <a:lnTo>
                  <a:pt x="34159" y="94097"/>
                </a:lnTo>
                <a:lnTo>
                  <a:pt x="36743" y="99561"/>
                </a:lnTo>
                <a:lnTo>
                  <a:pt x="39735" y="104474"/>
                </a:lnTo>
                <a:lnTo>
                  <a:pt x="41730" y="111560"/>
                </a:lnTo>
                <a:lnTo>
                  <a:pt x="43060" y="120093"/>
                </a:lnTo>
                <a:lnTo>
                  <a:pt x="43946" y="129592"/>
                </a:lnTo>
                <a:lnTo>
                  <a:pt x="45807" y="141005"/>
                </a:lnTo>
                <a:lnTo>
                  <a:pt x="48318" y="153694"/>
                </a:lnTo>
                <a:lnTo>
                  <a:pt x="51262" y="167233"/>
                </a:lnTo>
                <a:lnTo>
                  <a:pt x="53225" y="177529"/>
                </a:lnTo>
                <a:lnTo>
                  <a:pt x="54533" y="185663"/>
                </a:lnTo>
                <a:lnTo>
                  <a:pt x="55405" y="192355"/>
                </a:lnTo>
                <a:lnTo>
                  <a:pt x="55987" y="198087"/>
                </a:lnTo>
                <a:lnTo>
                  <a:pt x="56374" y="203178"/>
                </a:lnTo>
                <a:lnTo>
                  <a:pt x="56996" y="214407"/>
                </a:lnTo>
                <a:lnTo>
                  <a:pt x="57082" y="219329"/>
                </a:lnTo>
                <a:lnTo>
                  <a:pt x="57146" y="228058"/>
                </a:lnTo>
                <a:lnTo>
                  <a:pt x="53761" y="221586"/>
                </a:lnTo>
                <a:lnTo>
                  <a:pt x="51081" y="216304"/>
                </a:lnTo>
                <a:lnTo>
                  <a:pt x="49294" y="211513"/>
                </a:lnTo>
                <a:lnTo>
                  <a:pt x="48102" y="207049"/>
                </a:lnTo>
                <a:lnTo>
                  <a:pt x="47308" y="202803"/>
                </a:lnTo>
                <a:lnTo>
                  <a:pt x="48049" y="193622"/>
                </a:lnTo>
                <a:lnTo>
                  <a:pt x="49812" y="181151"/>
                </a:lnTo>
                <a:lnTo>
                  <a:pt x="52258" y="166488"/>
                </a:lnTo>
                <a:lnTo>
                  <a:pt x="53888" y="154172"/>
                </a:lnTo>
                <a:lnTo>
                  <a:pt x="54976" y="143422"/>
                </a:lnTo>
                <a:lnTo>
                  <a:pt x="55700" y="133715"/>
                </a:lnTo>
                <a:lnTo>
                  <a:pt x="58723" y="123433"/>
                </a:lnTo>
                <a:lnTo>
                  <a:pt x="63279" y="112769"/>
                </a:lnTo>
                <a:lnTo>
                  <a:pt x="82773" y="74346"/>
                </a:lnTo>
                <a:lnTo>
                  <a:pt x="86931" y="67344"/>
                </a:lnTo>
                <a:lnTo>
                  <a:pt x="90974" y="61406"/>
                </a:lnTo>
                <a:lnTo>
                  <a:pt x="94939" y="56178"/>
                </a:lnTo>
                <a:lnTo>
                  <a:pt x="98853" y="51422"/>
                </a:lnTo>
                <a:lnTo>
                  <a:pt x="102732" y="46981"/>
                </a:lnTo>
                <a:lnTo>
                  <a:pt x="106588" y="42751"/>
                </a:lnTo>
                <a:lnTo>
                  <a:pt x="114259" y="34664"/>
                </a:lnTo>
                <a:lnTo>
                  <a:pt x="118082" y="30729"/>
                </a:lnTo>
                <a:lnTo>
                  <a:pt x="124441" y="26837"/>
                </a:lnTo>
                <a:lnTo>
                  <a:pt x="132491" y="22971"/>
                </a:lnTo>
                <a:lnTo>
                  <a:pt x="16002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60"/>
          <p:cNvSpPr/>
          <p:nvPr/>
        </p:nvSpPr>
        <p:spPr>
          <a:xfrm>
            <a:off x="1902224" y="3040379"/>
            <a:ext cx="126494" cy="239972"/>
          </a:xfrm>
          <a:custGeom>
            <a:avLst/>
            <a:gdLst/>
            <a:ahLst/>
            <a:cxnLst/>
            <a:rect l="0" t="0" r="0" b="0"/>
            <a:pathLst>
              <a:path w="126494" h="239972">
                <a:moveTo>
                  <a:pt x="6586" y="0"/>
                </a:moveTo>
                <a:lnTo>
                  <a:pt x="6586" y="66991"/>
                </a:lnTo>
                <a:lnTo>
                  <a:pt x="5315" y="77680"/>
                </a:lnTo>
                <a:lnTo>
                  <a:pt x="3199" y="87347"/>
                </a:lnTo>
                <a:lnTo>
                  <a:pt x="518" y="96332"/>
                </a:lnTo>
                <a:lnTo>
                  <a:pt x="0" y="103591"/>
                </a:lnTo>
                <a:lnTo>
                  <a:pt x="925" y="109701"/>
                </a:lnTo>
                <a:lnTo>
                  <a:pt x="2812" y="115044"/>
                </a:lnTo>
                <a:lnTo>
                  <a:pt x="4070" y="121146"/>
                </a:lnTo>
                <a:lnTo>
                  <a:pt x="4909" y="127754"/>
                </a:lnTo>
                <a:lnTo>
                  <a:pt x="5467" y="134700"/>
                </a:lnTo>
                <a:lnTo>
                  <a:pt x="5840" y="140600"/>
                </a:lnTo>
                <a:lnTo>
                  <a:pt x="6254" y="150542"/>
                </a:lnTo>
                <a:lnTo>
                  <a:pt x="6487" y="175415"/>
                </a:lnTo>
                <a:lnTo>
                  <a:pt x="7790" y="182984"/>
                </a:lnTo>
                <a:lnTo>
                  <a:pt x="9929" y="189299"/>
                </a:lnTo>
                <a:lnTo>
                  <a:pt x="12624" y="194780"/>
                </a:lnTo>
                <a:lnTo>
                  <a:pt x="14421" y="199703"/>
                </a:lnTo>
                <a:lnTo>
                  <a:pt x="15619" y="204256"/>
                </a:lnTo>
                <a:lnTo>
                  <a:pt x="16418" y="208561"/>
                </a:lnTo>
                <a:lnTo>
                  <a:pt x="18221" y="212700"/>
                </a:lnTo>
                <a:lnTo>
                  <a:pt x="20692" y="216731"/>
                </a:lnTo>
                <a:lnTo>
                  <a:pt x="23610" y="220687"/>
                </a:lnTo>
                <a:lnTo>
                  <a:pt x="25555" y="224595"/>
                </a:lnTo>
                <a:lnTo>
                  <a:pt x="26852" y="228470"/>
                </a:lnTo>
                <a:lnTo>
                  <a:pt x="27717" y="232324"/>
                </a:lnTo>
                <a:lnTo>
                  <a:pt x="29563" y="234893"/>
                </a:lnTo>
                <a:lnTo>
                  <a:pt x="32064" y="236605"/>
                </a:lnTo>
                <a:lnTo>
                  <a:pt x="35001" y="237747"/>
                </a:lnTo>
                <a:lnTo>
                  <a:pt x="38229" y="238508"/>
                </a:lnTo>
                <a:lnTo>
                  <a:pt x="41651" y="239016"/>
                </a:lnTo>
                <a:lnTo>
                  <a:pt x="45203" y="239354"/>
                </a:lnTo>
                <a:lnTo>
                  <a:pt x="48841" y="239579"/>
                </a:lnTo>
                <a:lnTo>
                  <a:pt x="61523" y="239971"/>
                </a:lnTo>
                <a:lnTo>
                  <a:pt x="63531" y="238721"/>
                </a:lnTo>
                <a:lnTo>
                  <a:pt x="66139" y="236618"/>
                </a:lnTo>
                <a:lnTo>
                  <a:pt x="69148" y="233945"/>
                </a:lnTo>
                <a:lnTo>
                  <a:pt x="75878" y="227589"/>
                </a:lnTo>
                <a:lnTo>
                  <a:pt x="79450" y="224116"/>
                </a:lnTo>
                <a:lnTo>
                  <a:pt x="81832" y="220531"/>
                </a:lnTo>
                <a:lnTo>
                  <a:pt x="84478" y="213161"/>
                </a:lnTo>
                <a:lnTo>
                  <a:pt x="88994" y="204338"/>
                </a:lnTo>
                <a:lnTo>
                  <a:pt x="104172" y="177600"/>
                </a:lnTo>
                <a:lnTo>
                  <a:pt x="109743" y="165390"/>
                </a:lnTo>
                <a:lnTo>
                  <a:pt x="113457" y="154710"/>
                </a:lnTo>
                <a:lnTo>
                  <a:pt x="125486" y="107184"/>
                </a:lnTo>
                <a:lnTo>
                  <a:pt x="126493" y="94316"/>
                </a:lnTo>
                <a:lnTo>
                  <a:pt x="125894" y="81928"/>
                </a:lnTo>
                <a:lnTo>
                  <a:pt x="124224" y="69859"/>
                </a:lnTo>
                <a:lnTo>
                  <a:pt x="121841" y="60543"/>
                </a:lnTo>
                <a:lnTo>
                  <a:pt x="118983" y="53062"/>
                </a:lnTo>
                <a:lnTo>
                  <a:pt x="115807" y="46805"/>
                </a:lnTo>
                <a:lnTo>
                  <a:pt x="112420" y="41363"/>
                </a:lnTo>
                <a:lnTo>
                  <a:pt x="108892" y="36466"/>
                </a:lnTo>
                <a:lnTo>
                  <a:pt x="105270" y="31930"/>
                </a:lnTo>
                <a:lnTo>
                  <a:pt x="100315" y="27637"/>
                </a:lnTo>
                <a:lnTo>
                  <a:pt x="94472" y="23505"/>
                </a:lnTo>
                <a:lnTo>
                  <a:pt x="88036" y="19480"/>
                </a:lnTo>
                <a:lnTo>
                  <a:pt x="82476" y="16797"/>
                </a:lnTo>
                <a:lnTo>
                  <a:pt x="77499" y="15008"/>
                </a:lnTo>
                <a:lnTo>
                  <a:pt x="72911" y="13816"/>
                </a:lnTo>
                <a:lnTo>
                  <a:pt x="66043" y="13021"/>
                </a:lnTo>
                <a:lnTo>
                  <a:pt x="57654" y="12491"/>
                </a:lnTo>
                <a:lnTo>
                  <a:pt x="18016" y="1143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61"/>
          <p:cNvSpPr/>
          <p:nvPr/>
        </p:nvSpPr>
        <p:spPr>
          <a:xfrm>
            <a:off x="2091690" y="3074669"/>
            <a:ext cx="240031" cy="205116"/>
          </a:xfrm>
          <a:custGeom>
            <a:avLst/>
            <a:gdLst/>
            <a:ahLst/>
            <a:cxnLst/>
            <a:rect l="0" t="0" r="0" b="0"/>
            <a:pathLst>
              <a:path w="240031" h="205116">
                <a:moveTo>
                  <a:pt x="0" y="22860"/>
                </a:moveTo>
                <a:lnTo>
                  <a:pt x="12135" y="28928"/>
                </a:lnTo>
                <a:lnTo>
                  <a:pt x="18250" y="33256"/>
                </a:lnTo>
                <a:lnTo>
                  <a:pt x="24867" y="38681"/>
                </a:lnTo>
                <a:lnTo>
                  <a:pt x="31817" y="44837"/>
                </a:lnTo>
                <a:lnTo>
                  <a:pt x="36451" y="50212"/>
                </a:lnTo>
                <a:lnTo>
                  <a:pt x="39541" y="55064"/>
                </a:lnTo>
                <a:lnTo>
                  <a:pt x="41600" y="59570"/>
                </a:lnTo>
                <a:lnTo>
                  <a:pt x="45513" y="65113"/>
                </a:lnTo>
                <a:lnTo>
                  <a:pt x="50662" y="71349"/>
                </a:lnTo>
                <a:lnTo>
                  <a:pt x="61886" y="83781"/>
                </a:lnTo>
                <a:lnTo>
                  <a:pt x="71108" y="93540"/>
                </a:lnTo>
                <a:lnTo>
                  <a:pt x="75345" y="99190"/>
                </a:lnTo>
                <a:lnTo>
                  <a:pt x="79440" y="105497"/>
                </a:lnTo>
                <a:lnTo>
                  <a:pt x="83440" y="112241"/>
                </a:lnTo>
                <a:lnTo>
                  <a:pt x="86107" y="118008"/>
                </a:lnTo>
                <a:lnTo>
                  <a:pt x="87884" y="123122"/>
                </a:lnTo>
                <a:lnTo>
                  <a:pt x="89069" y="127801"/>
                </a:lnTo>
                <a:lnTo>
                  <a:pt x="92399" y="133461"/>
                </a:lnTo>
                <a:lnTo>
                  <a:pt x="97159" y="139774"/>
                </a:lnTo>
                <a:lnTo>
                  <a:pt x="102873" y="146523"/>
                </a:lnTo>
                <a:lnTo>
                  <a:pt x="109222" y="154832"/>
                </a:lnTo>
                <a:lnTo>
                  <a:pt x="115995" y="164181"/>
                </a:lnTo>
                <a:lnTo>
                  <a:pt x="132979" y="188359"/>
                </a:lnTo>
                <a:lnTo>
                  <a:pt x="135642" y="191613"/>
                </a:lnTo>
                <a:lnTo>
                  <a:pt x="138688" y="195052"/>
                </a:lnTo>
                <a:lnTo>
                  <a:pt x="148010" y="205115"/>
                </a:lnTo>
                <a:lnTo>
                  <a:pt x="149473" y="202784"/>
                </a:lnTo>
                <a:lnTo>
                  <a:pt x="151719" y="198689"/>
                </a:lnTo>
                <a:lnTo>
                  <a:pt x="154486" y="193419"/>
                </a:lnTo>
                <a:lnTo>
                  <a:pt x="157600" y="182286"/>
                </a:lnTo>
                <a:lnTo>
                  <a:pt x="160947" y="167244"/>
                </a:lnTo>
                <a:lnTo>
                  <a:pt x="164448" y="149596"/>
                </a:lnTo>
                <a:lnTo>
                  <a:pt x="169322" y="132751"/>
                </a:lnTo>
                <a:lnTo>
                  <a:pt x="175111" y="116441"/>
                </a:lnTo>
                <a:lnTo>
                  <a:pt x="181511" y="100487"/>
                </a:lnTo>
                <a:lnTo>
                  <a:pt x="187047" y="88582"/>
                </a:lnTo>
                <a:lnTo>
                  <a:pt x="192008" y="79375"/>
                </a:lnTo>
                <a:lnTo>
                  <a:pt x="196585" y="71966"/>
                </a:lnTo>
                <a:lnTo>
                  <a:pt x="200907" y="64488"/>
                </a:lnTo>
                <a:lnTo>
                  <a:pt x="209095" y="49405"/>
                </a:lnTo>
                <a:lnTo>
                  <a:pt x="213056" y="43097"/>
                </a:lnTo>
                <a:lnTo>
                  <a:pt x="216968" y="37621"/>
                </a:lnTo>
                <a:lnTo>
                  <a:pt x="220845" y="32701"/>
                </a:lnTo>
                <a:lnTo>
                  <a:pt x="224700" y="26881"/>
                </a:lnTo>
                <a:lnTo>
                  <a:pt x="228540" y="20461"/>
                </a:lnTo>
                <a:lnTo>
                  <a:pt x="24003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62"/>
          <p:cNvSpPr/>
          <p:nvPr/>
        </p:nvSpPr>
        <p:spPr>
          <a:xfrm>
            <a:off x="2411730" y="3028995"/>
            <a:ext cx="262891" cy="251353"/>
          </a:xfrm>
          <a:custGeom>
            <a:avLst/>
            <a:gdLst/>
            <a:ahLst/>
            <a:cxnLst/>
            <a:rect l="0" t="0" r="0" b="0"/>
            <a:pathLst>
              <a:path w="262891" h="251353">
                <a:moveTo>
                  <a:pt x="0" y="68534"/>
                </a:moveTo>
                <a:lnTo>
                  <a:pt x="6067" y="80670"/>
                </a:lnTo>
                <a:lnTo>
                  <a:pt x="9125" y="84245"/>
                </a:lnTo>
                <a:lnTo>
                  <a:pt x="12433" y="86628"/>
                </a:lnTo>
                <a:lnTo>
                  <a:pt x="19496" y="90546"/>
                </a:lnTo>
                <a:lnTo>
                  <a:pt x="26868" y="96521"/>
                </a:lnTo>
                <a:lnTo>
                  <a:pt x="31882" y="98622"/>
                </a:lnTo>
                <a:lnTo>
                  <a:pt x="37764" y="100023"/>
                </a:lnTo>
                <a:lnTo>
                  <a:pt x="44226" y="100956"/>
                </a:lnTo>
                <a:lnTo>
                  <a:pt x="49804" y="100309"/>
                </a:lnTo>
                <a:lnTo>
                  <a:pt x="54792" y="98608"/>
                </a:lnTo>
                <a:lnTo>
                  <a:pt x="59388" y="96203"/>
                </a:lnTo>
                <a:lnTo>
                  <a:pt x="64992" y="94600"/>
                </a:lnTo>
                <a:lnTo>
                  <a:pt x="71268" y="93532"/>
                </a:lnTo>
                <a:lnTo>
                  <a:pt x="77992" y="92819"/>
                </a:lnTo>
                <a:lnTo>
                  <a:pt x="85014" y="89804"/>
                </a:lnTo>
                <a:lnTo>
                  <a:pt x="92236" y="85254"/>
                </a:lnTo>
                <a:lnTo>
                  <a:pt x="99591" y="79681"/>
                </a:lnTo>
                <a:lnTo>
                  <a:pt x="105764" y="74695"/>
                </a:lnTo>
                <a:lnTo>
                  <a:pt x="111149" y="70102"/>
                </a:lnTo>
                <a:lnTo>
                  <a:pt x="116009" y="65769"/>
                </a:lnTo>
                <a:lnTo>
                  <a:pt x="123059" y="60341"/>
                </a:lnTo>
                <a:lnTo>
                  <a:pt x="131569" y="54182"/>
                </a:lnTo>
                <a:lnTo>
                  <a:pt x="141053" y="47536"/>
                </a:lnTo>
                <a:lnTo>
                  <a:pt x="148645" y="41836"/>
                </a:lnTo>
                <a:lnTo>
                  <a:pt x="154977" y="36765"/>
                </a:lnTo>
                <a:lnTo>
                  <a:pt x="168196" y="25570"/>
                </a:lnTo>
                <a:lnTo>
                  <a:pt x="173390" y="20652"/>
                </a:lnTo>
                <a:lnTo>
                  <a:pt x="176553" y="17563"/>
                </a:lnTo>
                <a:lnTo>
                  <a:pt x="177392" y="15504"/>
                </a:lnTo>
                <a:lnTo>
                  <a:pt x="176681" y="14131"/>
                </a:lnTo>
                <a:lnTo>
                  <a:pt x="174937" y="13215"/>
                </a:lnTo>
                <a:lnTo>
                  <a:pt x="173775" y="11335"/>
                </a:lnTo>
                <a:lnTo>
                  <a:pt x="172483" y="5859"/>
                </a:lnTo>
                <a:lnTo>
                  <a:pt x="170869" y="3891"/>
                </a:lnTo>
                <a:lnTo>
                  <a:pt x="168522" y="2579"/>
                </a:lnTo>
                <a:lnTo>
                  <a:pt x="162528" y="1121"/>
                </a:lnTo>
                <a:lnTo>
                  <a:pt x="155631" y="473"/>
                </a:lnTo>
                <a:lnTo>
                  <a:pt x="148333" y="185"/>
                </a:lnTo>
                <a:lnTo>
                  <a:pt x="137083" y="23"/>
                </a:lnTo>
                <a:lnTo>
                  <a:pt x="133299" y="0"/>
                </a:lnTo>
                <a:lnTo>
                  <a:pt x="129506" y="1255"/>
                </a:lnTo>
                <a:lnTo>
                  <a:pt x="121905" y="6036"/>
                </a:lnTo>
                <a:lnTo>
                  <a:pt x="114293" y="9007"/>
                </a:lnTo>
                <a:lnTo>
                  <a:pt x="110485" y="9800"/>
                </a:lnTo>
                <a:lnTo>
                  <a:pt x="105407" y="12868"/>
                </a:lnTo>
                <a:lnTo>
                  <a:pt x="99481" y="17453"/>
                </a:lnTo>
                <a:lnTo>
                  <a:pt x="92991" y="23051"/>
                </a:lnTo>
                <a:lnTo>
                  <a:pt x="87394" y="28052"/>
                </a:lnTo>
                <a:lnTo>
                  <a:pt x="77788" y="36995"/>
                </a:lnTo>
                <a:lnTo>
                  <a:pt x="65240" y="49171"/>
                </a:lnTo>
                <a:lnTo>
                  <a:pt x="53479" y="60821"/>
                </a:lnTo>
                <a:lnTo>
                  <a:pt x="50892" y="64663"/>
                </a:lnTo>
                <a:lnTo>
                  <a:pt x="48019" y="72317"/>
                </a:lnTo>
                <a:lnTo>
                  <a:pt x="40333" y="95902"/>
                </a:lnTo>
                <a:lnTo>
                  <a:pt x="38319" y="107100"/>
                </a:lnTo>
                <a:lnTo>
                  <a:pt x="36976" y="119644"/>
                </a:lnTo>
                <a:lnTo>
                  <a:pt x="35483" y="143320"/>
                </a:lnTo>
                <a:lnTo>
                  <a:pt x="34820" y="158076"/>
                </a:lnTo>
                <a:lnTo>
                  <a:pt x="35913" y="165059"/>
                </a:lnTo>
                <a:lnTo>
                  <a:pt x="37912" y="172254"/>
                </a:lnTo>
                <a:lnTo>
                  <a:pt x="40515" y="179591"/>
                </a:lnTo>
                <a:lnTo>
                  <a:pt x="42250" y="185752"/>
                </a:lnTo>
                <a:lnTo>
                  <a:pt x="43406" y="191130"/>
                </a:lnTo>
                <a:lnTo>
                  <a:pt x="44177" y="195984"/>
                </a:lnTo>
                <a:lnTo>
                  <a:pt x="44691" y="201761"/>
                </a:lnTo>
                <a:lnTo>
                  <a:pt x="45034" y="208152"/>
                </a:lnTo>
                <a:lnTo>
                  <a:pt x="45263" y="214953"/>
                </a:lnTo>
                <a:lnTo>
                  <a:pt x="47955" y="220757"/>
                </a:lnTo>
                <a:lnTo>
                  <a:pt x="52290" y="225896"/>
                </a:lnTo>
                <a:lnTo>
                  <a:pt x="57720" y="230592"/>
                </a:lnTo>
                <a:lnTo>
                  <a:pt x="62610" y="234993"/>
                </a:lnTo>
                <a:lnTo>
                  <a:pt x="71430" y="243269"/>
                </a:lnTo>
                <a:lnTo>
                  <a:pt x="75560" y="245984"/>
                </a:lnTo>
                <a:lnTo>
                  <a:pt x="83535" y="249001"/>
                </a:lnTo>
                <a:lnTo>
                  <a:pt x="91313" y="250342"/>
                </a:lnTo>
                <a:lnTo>
                  <a:pt x="95165" y="250699"/>
                </a:lnTo>
                <a:lnTo>
                  <a:pt x="101543" y="250938"/>
                </a:lnTo>
                <a:lnTo>
                  <a:pt x="137785" y="251352"/>
                </a:lnTo>
                <a:lnTo>
                  <a:pt x="143926" y="250102"/>
                </a:lnTo>
                <a:lnTo>
                  <a:pt x="150561" y="248000"/>
                </a:lnTo>
                <a:lnTo>
                  <a:pt x="157524" y="245328"/>
                </a:lnTo>
                <a:lnTo>
                  <a:pt x="163436" y="243547"/>
                </a:lnTo>
                <a:lnTo>
                  <a:pt x="168647" y="242359"/>
                </a:lnTo>
                <a:lnTo>
                  <a:pt x="173391" y="241568"/>
                </a:lnTo>
                <a:lnTo>
                  <a:pt x="179094" y="239770"/>
                </a:lnTo>
                <a:lnTo>
                  <a:pt x="185436" y="237302"/>
                </a:lnTo>
                <a:lnTo>
                  <a:pt x="192204" y="234386"/>
                </a:lnTo>
                <a:lnTo>
                  <a:pt x="197986" y="231172"/>
                </a:lnTo>
                <a:lnTo>
                  <a:pt x="203110" y="227760"/>
                </a:lnTo>
                <a:lnTo>
                  <a:pt x="207797" y="224214"/>
                </a:lnTo>
                <a:lnTo>
                  <a:pt x="212191" y="221851"/>
                </a:lnTo>
                <a:lnTo>
                  <a:pt x="216390" y="220276"/>
                </a:lnTo>
                <a:lnTo>
                  <a:pt x="220460" y="219225"/>
                </a:lnTo>
                <a:lnTo>
                  <a:pt x="226983" y="215985"/>
                </a:lnTo>
                <a:lnTo>
                  <a:pt x="235142" y="211285"/>
                </a:lnTo>
                <a:lnTo>
                  <a:pt x="262890" y="19426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63"/>
          <p:cNvSpPr/>
          <p:nvPr/>
        </p:nvSpPr>
        <p:spPr>
          <a:xfrm>
            <a:off x="2834639" y="3051809"/>
            <a:ext cx="1" cy="11431"/>
          </a:xfrm>
          <a:custGeom>
            <a:avLst/>
            <a:gdLst/>
            <a:ahLst/>
            <a:cxnLst/>
            <a:rect l="0" t="0" r="0" b="0"/>
            <a:pathLst>
              <a:path w="1" h="11431">
                <a:moveTo>
                  <a:pt x="0" y="0"/>
                </a:moveTo>
                <a:lnTo>
                  <a:pt x="0" y="1143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64"/>
          <p:cNvSpPr/>
          <p:nvPr/>
        </p:nvSpPr>
        <p:spPr>
          <a:xfrm>
            <a:off x="2823210" y="3200400"/>
            <a:ext cx="11430" cy="1"/>
          </a:xfrm>
          <a:custGeom>
            <a:avLst/>
            <a:gdLst/>
            <a:ahLst/>
            <a:cxnLst/>
            <a:rect l="0" t="0" r="0" b="0"/>
            <a:pathLst>
              <a:path w="11430" h="1">
                <a:moveTo>
                  <a:pt x="0" y="0"/>
                </a:moveTo>
                <a:lnTo>
                  <a:pt x="11429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65"/>
          <p:cNvSpPr/>
          <p:nvPr/>
        </p:nvSpPr>
        <p:spPr>
          <a:xfrm>
            <a:off x="3136778" y="2903219"/>
            <a:ext cx="315082" cy="274321"/>
          </a:xfrm>
          <a:custGeom>
            <a:avLst/>
            <a:gdLst/>
            <a:ahLst/>
            <a:cxnLst/>
            <a:rect l="0" t="0" r="0" b="0"/>
            <a:pathLst>
              <a:path w="315082" h="274321">
                <a:moveTo>
                  <a:pt x="166492" y="0"/>
                </a:moveTo>
                <a:lnTo>
                  <a:pt x="160424" y="12136"/>
                </a:lnTo>
                <a:lnTo>
                  <a:pt x="158636" y="16981"/>
                </a:lnTo>
                <a:lnTo>
                  <a:pt x="157444" y="21481"/>
                </a:lnTo>
                <a:lnTo>
                  <a:pt x="156650" y="25751"/>
                </a:lnTo>
                <a:lnTo>
                  <a:pt x="152381" y="33882"/>
                </a:lnTo>
                <a:lnTo>
                  <a:pt x="149464" y="37828"/>
                </a:lnTo>
                <a:lnTo>
                  <a:pt x="147520" y="42999"/>
                </a:lnTo>
                <a:lnTo>
                  <a:pt x="146224" y="48986"/>
                </a:lnTo>
                <a:lnTo>
                  <a:pt x="145360" y="55518"/>
                </a:lnTo>
                <a:lnTo>
                  <a:pt x="143514" y="61142"/>
                </a:lnTo>
                <a:lnTo>
                  <a:pt x="141013" y="66161"/>
                </a:lnTo>
                <a:lnTo>
                  <a:pt x="138076" y="70778"/>
                </a:lnTo>
                <a:lnTo>
                  <a:pt x="131426" y="79294"/>
                </a:lnTo>
                <a:lnTo>
                  <a:pt x="124237" y="87312"/>
                </a:lnTo>
                <a:lnTo>
                  <a:pt x="116808" y="95109"/>
                </a:lnTo>
                <a:lnTo>
                  <a:pt x="31632" y="180577"/>
                </a:lnTo>
                <a:lnTo>
                  <a:pt x="27056" y="186425"/>
                </a:lnTo>
                <a:lnTo>
                  <a:pt x="24004" y="191594"/>
                </a:lnTo>
                <a:lnTo>
                  <a:pt x="21970" y="196309"/>
                </a:lnTo>
                <a:lnTo>
                  <a:pt x="19344" y="199453"/>
                </a:lnTo>
                <a:lnTo>
                  <a:pt x="16323" y="201549"/>
                </a:lnTo>
                <a:lnTo>
                  <a:pt x="13039" y="202946"/>
                </a:lnTo>
                <a:lnTo>
                  <a:pt x="10850" y="205147"/>
                </a:lnTo>
                <a:lnTo>
                  <a:pt x="9391" y="207885"/>
                </a:lnTo>
                <a:lnTo>
                  <a:pt x="7769" y="214314"/>
                </a:lnTo>
                <a:lnTo>
                  <a:pt x="7048" y="221404"/>
                </a:lnTo>
                <a:lnTo>
                  <a:pt x="5586" y="223803"/>
                </a:lnTo>
                <a:lnTo>
                  <a:pt x="3341" y="225402"/>
                </a:lnTo>
                <a:lnTo>
                  <a:pt x="575" y="226468"/>
                </a:lnTo>
                <a:lnTo>
                  <a:pt x="0" y="228449"/>
                </a:lnTo>
                <a:lnTo>
                  <a:pt x="887" y="231039"/>
                </a:lnTo>
                <a:lnTo>
                  <a:pt x="5369" y="238255"/>
                </a:lnTo>
                <a:lnTo>
                  <a:pt x="6145" y="245572"/>
                </a:lnTo>
                <a:lnTo>
                  <a:pt x="7524" y="247535"/>
                </a:lnTo>
                <a:lnTo>
                  <a:pt x="9713" y="248843"/>
                </a:lnTo>
                <a:lnTo>
                  <a:pt x="15532" y="250297"/>
                </a:lnTo>
                <a:lnTo>
                  <a:pt x="22352" y="250943"/>
                </a:lnTo>
                <a:lnTo>
                  <a:pt x="28488" y="252386"/>
                </a:lnTo>
                <a:lnTo>
                  <a:pt x="36389" y="254617"/>
                </a:lnTo>
                <a:lnTo>
                  <a:pt x="45467" y="257375"/>
                </a:lnTo>
                <a:lnTo>
                  <a:pt x="66759" y="259214"/>
                </a:lnTo>
                <a:lnTo>
                  <a:pt x="96193" y="260439"/>
                </a:lnTo>
                <a:lnTo>
                  <a:pt x="192257" y="262406"/>
                </a:lnTo>
                <a:lnTo>
                  <a:pt x="211609" y="263838"/>
                </a:lnTo>
                <a:lnTo>
                  <a:pt x="233400" y="266062"/>
                </a:lnTo>
                <a:lnTo>
                  <a:pt x="273698" y="270650"/>
                </a:lnTo>
                <a:lnTo>
                  <a:pt x="315081" y="27432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66"/>
          <p:cNvSpPr/>
          <p:nvPr/>
        </p:nvSpPr>
        <p:spPr>
          <a:xfrm>
            <a:off x="3567748" y="2823209"/>
            <a:ext cx="44132" cy="422911"/>
          </a:xfrm>
          <a:custGeom>
            <a:avLst/>
            <a:gdLst/>
            <a:ahLst/>
            <a:cxnLst/>
            <a:rect l="0" t="0" r="0" b="0"/>
            <a:pathLst>
              <a:path w="44132" h="422911">
                <a:moveTo>
                  <a:pt x="9842" y="0"/>
                </a:moveTo>
                <a:lnTo>
                  <a:pt x="3774" y="12136"/>
                </a:lnTo>
                <a:lnTo>
                  <a:pt x="1986" y="16981"/>
                </a:lnTo>
                <a:lnTo>
                  <a:pt x="795" y="21481"/>
                </a:lnTo>
                <a:lnTo>
                  <a:pt x="0" y="25751"/>
                </a:lnTo>
                <a:lnTo>
                  <a:pt x="741" y="36217"/>
                </a:lnTo>
                <a:lnTo>
                  <a:pt x="2504" y="50815"/>
                </a:lnTo>
                <a:lnTo>
                  <a:pt x="4950" y="68167"/>
                </a:lnTo>
                <a:lnTo>
                  <a:pt x="6581" y="89895"/>
                </a:lnTo>
                <a:lnTo>
                  <a:pt x="7668" y="114540"/>
                </a:lnTo>
                <a:lnTo>
                  <a:pt x="8392" y="141130"/>
                </a:lnTo>
                <a:lnTo>
                  <a:pt x="10146" y="161397"/>
                </a:lnTo>
                <a:lnTo>
                  <a:pt x="12584" y="177448"/>
                </a:lnTo>
                <a:lnTo>
                  <a:pt x="15480" y="190689"/>
                </a:lnTo>
                <a:lnTo>
                  <a:pt x="17411" y="202056"/>
                </a:lnTo>
                <a:lnTo>
                  <a:pt x="18698" y="212174"/>
                </a:lnTo>
                <a:lnTo>
                  <a:pt x="19555" y="221460"/>
                </a:lnTo>
                <a:lnTo>
                  <a:pt x="21398" y="230190"/>
                </a:lnTo>
                <a:lnTo>
                  <a:pt x="23896" y="238550"/>
                </a:lnTo>
                <a:lnTo>
                  <a:pt x="26831" y="246664"/>
                </a:lnTo>
                <a:lnTo>
                  <a:pt x="28788" y="254613"/>
                </a:lnTo>
                <a:lnTo>
                  <a:pt x="30092" y="262452"/>
                </a:lnTo>
                <a:lnTo>
                  <a:pt x="30962" y="270218"/>
                </a:lnTo>
                <a:lnTo>
                  <a:pt x="31542" y="280476"/>
                </a:lnTo>
                <a:lnTo>
                  <a:pt x="32186" y="305419"/>
                </a:lnTo>
                <a:lnTo>
                  <a:pt x="32634" y="347247"/>
                </a:lnTo>
                <a:lnTo>
                  <a:pt x="32656" y="357228"/>
                </a:lnTo>
                <a:lnTo>
                  <a:pt x="33941" y="365152"/>
                </a:lnTo>
                <a:lnTo>
                  <a:pt x="36068" y="371705"/>
                </a:lnTo>
                <a:lnTo>
                  <a:pt x="38756" y="377344"/>
                </a:lnTo>
                <a:lnTo>
                  <a:pt x="40548" y="382372"/>
                </a:lnTo>
                <a:lnTo>
                  <a:pt x="41742" y="386995"/>
                </a:lnTo>
                <a:lnTo>
                  <a:pt x="43070" y="395518"/>
                </a:lnTo>
                <a:lnTo>
                  <a:pt x="43922" y="407951"/>
                </a:lnTo>
                <a:lnTo>
                  <a:pt x="44131" y="42291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67"/>
          <p:cNvSpPr/>
          <p:nvPr/>
        </p:nvSpPr>
        <p:spPr>
          <a:xfrm>
            <a:off x="3920490" y="2858182"/>
            <a:ext cx="365761" cy="136478"/>
          </a:xfrm>
          <a:custGeom>
            <a:avLst/>
            <a:gdLst/>
            <a:ahLst/>
            <a:cxnLst/>
            <a:rect l="0" t="0" r="0" b="0"/>
            <a:pathLst>
              <a:path w="365761" h="136478">
                <a:moveTo>
                  <a:pt x="0" y="136477"/>
                </a:moveTo>
                <a:lnTo>
                  <a:pt x="0" y="124342"/>
                </a:lnTo>
                <a:lnTo>
                  <a:pt x="1270" y="118227"/>
                </a:lnTo>
                <a:lnTo>
                  <a:pt x="3386" y="111611"/>
                </a:lnTo>
                <a:lnTo>
                  <a:pt x="6068" y="104660"/>
                </a:lnTo>
                <a:lnTo>
                  <a:pt x="7855" y="97485"/>
                </a:lnTo>
                <a:lnTo>
                  <a:pt x="9046" y="90163"/>
                </a:lnTo>
                <a:lnTo>
                  <a:pt x="9841" y="82741"/>
                </a:lnTo>
                <a:lnTo>
                  <a:pt x="11640" y="76523"/>
                </a:lnTo>
                <a:lnTo>
                  <a:pt x="14110" y="71108"/>
                </a:lnTo>
                <a:lnTo>
                  <a:pt x="17027" y="66228"/>
                </a:lnTo>
                <a:lnTo>
                  <a:pt x="21511" y="60434"/>
                </a:lnTo>
                <a:lnTo>
                  <a:pt x="27040" y="54032"/>
                </a:lnTo>
                <a:lnTo>
                  <a:pt x="38688" y="41415"/>
                </a:lnTo>
                <a:lnTo>
                  <a:pt x="48098" y="31574"/>
                </a:lnTo>
                <a:lnTo>
                  <a:pt x="53655" y="27172"/>
                </a:lnTo>
                <a:lnTo>
                  <a:pt x="59900" y="22967"/>
                </a:lnTo>
                <a:lnTo>
                  <a:pt x="66603" y="18894"/>
                </a:lnTo>
                <a:lnTo>
                  <a:pt x="73612" y="14908"/>
                </a:lnTo>
                <a:lnTo>
                  <a:pt x="88173" y="7094"/>
                </a:lnTo>
                <a:lnTo>
                  <a:pt x="94342" y="4501"/>
                </a:lnTo>
                <a:lnTo>
                  <a:pt x="104582" y="1621"/>
                </a:lnTo>
                <a:lnTo>
                  <a:pt x="113368" y="341"/>
                </a:lnTo>
                <a:lnTo>
                  <a:pt x="117488" y="0"/>
                </a:lnTo>
                <a:lnTo>
                  <a:pt x="121505" y="1043"/>
                </a:lnTo>
                <a:lnTo>
                  <a:pt x="125453" y="3008"/>
                </a:lnTo>
                <a:lnTo>
                  <a:pt x="129355" y="5587"/>
                </a:lnTo>
                <a:lnTo>
                  <a:pt x="137078" y="8454"/>
                </a:lnTo>
                <a:lnTo>
                  <a:pt x="140915" y="9219"/>
                </a:lnTo>
                <a:lnTo>
                  <a:pt x="143473" y="10998"/>
                </a:lnTo>
                <a:lnTo>
                  <a:pt x="145179" y="13455"/>
                </a:lnTo>
                <a:lnTo>
                  <a:pt x="146316" y="16362"/>
                </a:lnTo>
                <a:lnTo>
                  <a:pt x="153984" y="38658"/>
                </a:lnTo>
                <a:lnTo>
                  <a:pt x="157266" y="45864"/>
                </a:lnTo>
                <a:lnTo>
                  <a:pt x="160724" y="51939"/>
                </a:lnTo>
                <a:lnTo>
                  <a:pt x="164299" y="57258"/>
                </a:lnTo>
                <a:lnTo>
                  <a:pt x="166683" y="64615"/>
                </a:lnTo>
                <a:lnTo>
                  <a:pt x="168272" y="73329"/>
                </a:lnTo>
                <a:lnTo>
                  <a:pt x="169331" y="82948"/>
                </a:lnTo>
                <a:lnTo>
                  <a:pt x="170037" y="91902"/>
                </a:lnTo>
                <a:lnTo>
                  <a:pt x="170508" y="100410"/>
                </a:lnTo>
                <a:lnTo>
                  <a:pt x="170822" y="108623"/>
                </a:lnTo>
                <a:lnTo>
                  <a:pt x="172301" y="115367"/>
                </a:lnTo>
                <a:lnTo>
                  <a:pt x="174557" y="121134"/>
                </a:lnTo>
                <a:lnTo>
                  <a:pt x="177331" y="126249"/>
                </a:lnTo>
                <a:lnTo>
                  <a:pt x="181721" y="129658"/>
                </a:lnTo>
                <a:lnTo>
                  <a:pt x="187187" y="131931"/>
                </a:lnTo>
                <a:lnTo>
                  <a:pt x="193371" y="133447"/>
                </a:lnTo>
                <a:lnTo>
                  <a:pt x="203629" y="135131"/>
                </a:lnTo>
                <a:lnTo>
                  <a:pt x="212422" y="135879"/>
                </a:lnTo>
                <a:lnTo>
                  <a:pt x="220563" y="136211"/>
                </a:lnTo>
                <a:lnTo>
                  <a:pt x="232286" y="136399"/>
                </a:lnTo>
                <a:lnTo>
                  <a:pt x="236138" y="135155"/>
                </a:lnTo>
                <a:lnTo>
                  <a:pt x="239975" y="133056"/>
                </a:lnTo>
                <a:lnTo>
                  <a:pt x="243803" y="130386"/>
                </a:lnTo>
                <a:lnTo>
                  <a:pt x="251444" y="127420"/>
                </a:lnTo>
                <a:lnTo>
                  <a:pt x="255259" y="126629"/>
                </a:lnTo>
                <a:lnTo>
                  <a:pt x="260342" y="123562"/>
                </a:lnTo>
                <a:lnTo>
                  <a:pt x="266272" y="118977"/>
                </a:lnTo>
                <a:lnTo>
                  <a:pt x="272764" y="113380"/>
                </a:lnTo>
                <a:lnTo>
                  <a:pt x="279633" y="107110"/>
                </a:lnTo>
                <a:lnTo>
                  <a:pt x="294038" y="93368"/>
                </a:lnTo>
                <a:lnTo>
                  <a:pt x="301435" y="87418"/>
                </a:lnTo>
                <a:lnTo>
                  <a:pt x="308906" y="82181"/>
                </a:lnTo>
                <a:lnTo>
                  <a:pt x="325252" y="71706"/>
                </a:lnTo>
                <a:lnTo>
                  <a:pt x="365760" y="4503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68"/>
          <p:cNvSpPr/>
          <p:nvPr/>
        </p:nvSpPr>
        <p:spPr>
          <a:xfrm>
            <a:off x="3943350" y="3097673"/>
            <a:ext cx="365760" cy="22717"/>
          </a:xfrm>
          <a:custGeom>
            <a:avLst/>
            <a:gdLst/>
            <a:ahLst/>
            <a:cxnLst/>
            <a:rect l="0" t="0" r="0" b="0"/>
            <a:pathLst>
              <a:path w="365760" h="22717">
                <a:moveTo>
                  <a:pt x="0" y="22716"/>
                </a:moveTo>
                <a:lnTo>
                  <a:pt x="41659" y="22716"/>
                </a:lnTo>
                <a:lnTo>
                  <a:pt x="49362" y="21446"/>
                </a:lnTo>
                <a:lnTo>
                  <a:pt x="57038" y="19330"/>
                </a:lnTo>
                <a:lnTo>
                  <a:pt x="64695" y="16649"/>
                </a:lnTo>
                <a:lnTo>
                  <a:pt x="73610" y="14861"/>
                </a:lnTo>
                <a:lnTo>
                  <a:pt x="83363" y="13670"/>
                </a:lnTo>
                <a:lnTo>
                  <a:pt x="93676" y="12875"/>
                </a:lnTo>
                <a:lnTo>
                  <a:pt x="103090" y="12346"/>
                </a:lnTo>
                <a:lnTo>
                  <a:pt x="120324" y="11757"/>
                </a:lnTo>
                <a:lnTo>
                  <a:pt x="132286" y="10330"/>
                </a:lnTo>
                <a:lnTo>
                  <a:pt x="146611" y="8109"/>
                </a:lnTo>
                <a:lnTo>
                  <a:pt x="162510" y="5358"/>
                </a:lnTo>
                <a:lnTo>
                  <a:pt x="176920" y="3524"/>
                </a:lnTo>
                <a:lnTo>
                  <a:pt x="190336" y="2302"/>
                </a:lnTo>
                <a:lnTo>
                  <a:pt x="203091" y="1486"/>
                </a:lnTo>
                <a:lnTo>
                  <a:pt x="217944" y="943"/>
                </a:lnTo>
                <a:lnTo>
                  <a:pt x="267916" y="178"/>
                </a:lnTo>
                <a:lnTo>
                  <a:pt x="299837" y="0"/>
                </a:lnTo>
                <a:lnTo>
                  <a:pt x="312921" y="1222"/>
                </a:lnTo>
                <a:lnTo>
                  <a:pt x="324184" y="3307"/>
                </a:lnTo>
                <a:lnTo>
                  <a:pt x="334233" y="5967"/>
                </a:lnTo>
                <a:lnTo>
                  <a:pt x="342201" y="7740"/>
                </a:lnTo>
                <a:lnTo>
                  <a:pt x="348784" y="8922"/>
                </a:lnTo>
                <a:lnTo>
                  <a:pt x="365759" y="1128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69"/>
          <p:cNvSpPr/>
          <p:nvPr/>
        </p:nvSpPr>
        <p:spPr>
          <a:xfrm>
            <a:off x="3966209" y="3211829"/>
            <a:ext cx="320042" cy="22861"/>
          </a:xfrm>
          <a:custGeom>
            <a:avLst/>
            <a:gdLst/>
            <a:ahLst/>
            <a:cxnLst/>
            <a:rect l="0" t="0" r="0" b="0"/>
            <a:pathLst>
              <a:path w="320042" h="22861">
                <a:moveTo>
                  <a:pt x="0" y="0"/>
                </a:moveTo>
                <a:lnTo>
                  <a:pt x="18204" y="6068"/>
                </a:lnTo>
                <a:lnTo>
                  <a:pt x="24836" y="7856"/>
                </a:lnTo>
                <a:lnTo>
                  <a:pt x="30528" y="9047"/>
                </a:lnTo>
                <a:lnTo>
                  <a:pt x="35592" y="9841"/>
                </a:lnTo>
                <a:lnTo>
                  <a:pt x="45319" y="10371"/>
                </a:lnTo>
                <a:lnTo>
                  <a:pt x="73058" y="10960"/>
                </a:lnTo>
                <a:lnTo>
                  <a:pt x="90616" y="12386"/>
                </a:lnTo>
                <a:lnTo>
                  <a:pt x="109941" y="14608"/>
                </a:lnTo>
                <a:lnTo>
                  <a:pt x="130444" y="17359"/>
                </a:lnTo>
                <a:lnTo>
                  <a:pt x="146653" y="19193"/>
                </a:lnTo>
                <a:lnTo>
                  <a:pt x="159999" y="20415"/>
                </a:lnTo>
                <a:lnTo>
                  <a:pt x="171436" y="21230"/>
                </a:lnTo>
                <a:lnTo>
                  <a:pt x="181601" y="21774"/>
                </a:lnTo>
                <a:lnTo>
                  <a:pt x="199669" y="22377"/>
                </a:lnTo>
                <a:lnTo>
                  <a:pt x="206773" y="21269"/>
                </a:lnTo>
                <a:lnTo>
                  <a:pt x="212778" y="19259"/>
                </a:lnTo>
                <a:lnTo>
                  <a:pt x="218053" y="16649"/>
                </a:lnTo>
                <a:lnTo>
                  <a:pt x="226649" y="14910"/>
                </a:lnTo>
                <a:lnTo>
                  <a:pt x="237459" y="13750"/>
                </a:lnTo>
                <a:lnTo>
                  <a:pt x="259208" y="12461"/>
                </a:lnTo>
                <a:lnTo>
                  <a:pt x="273107" y="11889"/>
                </a:lnTo>
                <a:lnTo>
                  <a:pt x="288072" y="11566"/>
                </a:lnTo>
                <a:lnTo>
                  <a:pt x="293648" y="12791"/>
                </a:lnTo>
                <a:lnTo>
                  <a:pt x="299906" y="14877"/>
                </a:lnTo>
                <a:lnTo>
                  <a:pt x="320041" y="2286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70"/>
          <p:cNvSpPr/>
          <p:nvPr/>
        </p:nvSpPr>
        <p:spPr>
          <a:xfrm>
            <a:off x="4446470" y="2914650"/>
            <a:ext cx="319840" cy="240030"/>
          </a:xfrm>
          <a:custGeom>
            <a:avLst/>
            <a:gdLst/>
            <a:ahLst/>
            <a:cxnLst/>
            <a:rect l="0" t="0" r="0" b="0"/>
            <a:pathLst>
              <a:path w="319840" h="240030">
                <a:moveTo>
                  <a:pt x="216970" y="0"/>
                </a:moveTo>
                <a:lnTo>
                  <a:pt x="223038" y="6067"/>
                </a:lnTo>
                <a:lnTo>
                  <a:pt x="224825" y="9125"/>
                </a:lnTo>
                <a:lnTo>
                  <a:pt x="226811" y="15909"/>
                </a:lnTo>
                <a:lnTo>
                  <a:pt x="226070" y="18225"/>
                </a:lnTo>
                <a:lnTo>
                  <a:pt x="224307" y="19770"/>
                </a:lnTo>
                <a:lnTo>
                  <a:pt x="221861" y="20800"/>
                </a:lnTo>
                <a:lnTo>
                  <a:pt x="220231" y="22756"/>
                </a:lnTo>
                <a:lnTo>
                  <a:pt x="219144" y="25331"/>
                </a:lnTo>
                <a:lnTo>
                  <a:pt x="218419" y="28317"/>
                </a:lnTo>
                <a:lnTo>
                  <a:pt x="215396" y="34118"/>
                </a:lnTo>
                <a:lnTo>
                  <a:pt x="210841" y="41795"/>
                </a:lnTo>
                <a:lnTo>
                  <a:pt x="205263" y="50723"/>
                </a:lnTo>
                <a:lnTo>
                  <a:pt x="199006" y="57945"/>
                </a:lnTo>
                <a:lnTo>
                  <a:pt x="192294" y="64030"/>
                </a:lnTo>
                <a:lnTo>
                  <a:pt x="185279" y="69357"/>
                </a:lnTo>
                <a:lnTo>
                  <a:pt x="150391" y="98981"/>
                </a:lnTo>
                <a:lnTo>
                  <a:pt x="97336" y="145321"/>
                </a:lnTo>
                <a:lnTo>
                  <a:pt x="87684" y="154030"/>
                </a:lnTo>
                <a:lnTo>
                  <a:pt x="78709" y="161107"/>
                </a:lnTo>
                <a:lnTo>
                  <a:pt x="70186" y="167095"/>
                </a:lnTo>
                <a:lnTo>
                  <a:pt x="61964" y="172356"/>
                </a:lnTo>
                <a:lnTo>
                  <a:pt x="55212" y="177134"/>
                </a:lnTo>
                <a:lnTo>
                  <a:pt x="49442" y="181589"/>
                </a:lnTo>
                <a:lnTo>
                  <a:pt x="44324" y="185829"/>
                </a:lnTo>
                <a:lnTo>
                  <a:pt x="39642" y="189926"/>
                </a:lnTo>
                <a:lnTo>
                  <a:pt x="35252" y="193927"/>
                </a:lnTo>
                <a:lnTo>
                  <a:pt x="26986" y="201759"/>
                </a:lnTo>
                <a:lnTo>
                  <a:pt x="19079" y="209474"/>
                </a:lnTo>
                <a:lnTo>
                  <a:pt x="15193" y="212039"/>
                </a:lnTo>
                <a:lnTo>
                  <a:pt x="7487" y="214889"/>
                </a:lnTo>
                <a:lnTo>
                  <a:pt x="4925" y="216919"/>
                </a:lnTo>
                <a:lnTo>
                  <a:pt x="3216" y="219543"/>
                </a:lnTo>
                <a:lnTo>
                  <a:pt x="474" y="226810"/>
                </a:lnTo>
                <a:lnTo>
                  <a:pt x="0" y="234137"/>
                </a:lnTo>
                <a:lnTo>
                  <a:pt x="1203" y="236101"/>
                </a:lnTo>
                <a:lnTo>
                  <a:pt x="3275" y="237411"/>
                </a:lnTo>
                <a:lnTo>
                  <a:pt x="9658" y="239512"/>
                </a:lnTo>
                <a:lnTo>
                  <a:pt x="16832" y="239876"/>
                </a:lnTo>
                <a:lnTo>
                  <a:pt x="39136" y="239984"/>
                </a:lnTo>
                <a:lnTo>
                  <a:pt x="52694" y="238729"/>
                </a:lnTo>
                <a:lnTo>
                  <a:pt x="69353" y="236622"/>
                </a:lnTo>
                <a:lnTo>
                  <a:pt x="88078" y="233949"/>
                </a:lnTo>
                <a:lnTo>
                  <a:pt x="117072" y="232165"/>
                </a:lnTo>
                <a:lnTo>
                  <a:pt x="193314" y="230184"/>
                </a:lnTo>
                <a:lnTo>
                  <a:pt x="222789" y="230926"/>
                </a:lnTo>
                <a:lnTo>
                  <a:pt x="244980" y="232690"/>
                </a:lnTo>
                <a:lnTo>
                  <a:pt x="275138" y="236768"/>
                </a:lnTo>
                <a:lnTo>
                  <a:pt x="284959" y="237855"/>
                </a:lnTo>
                <a:lnTo>
                  <a:pt x="292776" y="238580"/>
                </a:lnTo>
                <a:lnTo>
                  <a:pt x="299257" y="239063"/>
                </a:lnTo>
                <a:lnTo>
                  <a:pt x="304848" y="239385"/>
                </a:lnTo>
                <a:lnTo>
                  <a:pt x="319839" y="24002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71"/>
          <p:cNvSpPr/>
          <p:nvPr/>
        </p:nvSpPr>
        <p:spPr>
          <a:xfrm>
            <a:off x="4834890" y="2813388"/>
            <a:ext cx="284913" cy="352151"/>
          </a:xfrm>
          <a:custGeom>
            <a:avLst/>
            <a:gdLst/>
            <a:ahLst/>
            <a:cxnLst/>
            <a:rect l="0" t="0" r="0" b="0"/>
            <a:pathLst>
              <a:path w="284913" h="352151">
                <a:moveTo>
                  <a:pt x="0" y="44112"/>
                </a:moveTo>
                <a:lnTo>
                  <a:pt x="6068" y="31976"/>
                </a:lnTo>
                <a:lnTo>
                  <a:pt x="9046" y="22631"/>
                </a:lnTo>
                <a:lnTo>
                  <a:pt x="9841" y="18361"/>
                </a:lnTo>
                <a:lnTo>
                  <a:pt x="11640" y="15515"/>
                </a:lnTo>
                <a:lnTo>
                  <a:pt x="14110" y="13617"/>
                </a:lnTo>
                <a:lnTo>
                  <a:pt x="17027" y="12352"/>
                </a:lnTo>
                <a:lnTo>
                  <a:pt x="23654" y="10946"/>
                </a:lnTo>
                <a:lnTo>
                  <a:pt x="32102" y="10321"/>
                </a:lnTo>
                <a:lnTo>
                  <a:pt x="44324" y="10044"/>
                </a:lnTo>
                <a:lnTo>
                  <a:pt x="51140" y="8700"/>
                </a:lnTo>
                <a:lnTo>
                  <a:pt x="58223" y="6534"/>
                </a:lnTo>
                <a:lnTo>
                  <a:pt x="65485" y="3820"/>
                </a:lnTo>
                <a:lnTo>
                  <a:pt x="71596" y="2010"/>
                </a:lnTo>
                <a:lnTo>
                  <a:pt x="76941" y="804"/>
                </a:lnTo>
                <a:lnTo>
                  <a:pt x="81774" y="0"/>
                </a:lnTo>
                <a:lnTo>
                  <a:pt x="90076" y="734"/>
                </a:lnTo>
                <a:lnTo>
                  <a:pt x="100690" y="2493"/>
                </a:lnTo>
                <a:lnTo>
                  <a:pt x="112847" y="4936"/>
                </a:lnTo>
                <a:lnTo>
                  <a:pt x="124761" y="6564"/>
                </a:lnTo>
                <a:lnTo>
                  <a:pt x="136514" y="7650"/>
                </a:lnTo>
                <a:lnTo>
                  <a:pt x="157193" y="8856"/>
                </a:lnTo>
                <a:lnTo>
                  <a:pt x="170616" y="9392"/>
                </a:lnTo>
                <a:lnTo>
                  <a:pt x="175974" y="10805"/>
                </a:lnTo>
                <a:lnTo>
                  <a:pt x="180816" y="13017"/>
                </a:lnTo>
                <a:lnTo>
                  <a:pt x="189582" y="17592"/>
                </a:lnTo>
                <a:lnTo>
                  <a:pt x="197712" y="19625"/>
                </a:lnTo>
                <a:lnTo>
                  <a:pt x="200387" y="21437"/>
                </a:lnTo>
                <a:lnTo>
                  <a:pt x="202172" y="23915"/>
                </a:lnTo>
                <a:lnTo>
                  <a:pt x="204154" y="30055"/>
                </a:lnTo>
                <a:lnTo>
                  <a:pt x="205270" y="40652"/>
                </a:lnTo>
                <a:lnTo>
                  <a:pt x="205531" y="48077"/>
                </a:lnTo>
                <a:lnTo>
                  <a:pt x="205678" y="59398"/>
                </a:lnTo>
                <a:lnTo>
                  <a:pt x="204428" y="63192"/>
                </a:lnTo>
                <a:lnTo>
                  <a:pt x="199653" y="70795"/>
                </a:lnTo>
                <a:lnTo>
                  <a:pt x="193298" y="78407"/>
                </a:lnTo>
                <a:lnTo>
                  <a:pt x="186240" y="86024"/>
                </a:lnTo>
                <a:lnTo>
                  <a:pt x="178870" y="93643"/>
                </a:lnTo>
                <a:lnTo>
                  <a:pt x="173856" y="97452"/>
                </a:lnTo>
                <a:lnTo>
                  <a:pt x="167974" y="101262"/>
                </a:lnTo>
                <a:lnTo>
                  <a:pt x="161512" y="105072"/>
                </a:lnTo>
                <a:lnTo>
                  <a:pt x="154665" y="107612"/>
                </a:lnTo>
                <a:lnTo>
                  <a:pt x="147560" y="109305"/>
                </a:lnTo>
                <a:lnTo>
                  <a:pt x="140283" y="110434"/>
                </a:lnTo>
                <a:lnTo>
                  <a:pt x="134162" y="112456"/>
                </a:lnTo>
                <a:lnTo>
                  <a:pt x="128811" y="115075"/>
                </a:lnTo>
                <a:lnTo>
                  <a:pt x="123974" y="118090"/>
                </a:lnTo>
                <a:lnTo>
                  <a:pt x="115213" y="124828"/>
                </a:lnTo>
                <a:lnTo>
                  <a:pt x="111098" y="128402"/>
                </a:lnTo>
                <a:lnTo>
                  <a:pt x="105815" y="132055"/>
                </a:lnTo>
                <a:lnTo>
                  <a:pt x="99754" y="135761"/>
                </a:lnTo>
                <a:lnTo>
                  <a:pt x="93172" y="139501"/>
                </a:lnTo>
                <a:lnTo>
                  <a:pt x="87514" y="143264"/>
                </a:lnTo>
                <a:lnTo>
                  <a:pt x="82473" y="147044"/>
                </a:lnTo>
                <a:lnTo>
                  <a:pt x="77842" y="150833"/>
                </a:lnTo>
                <a:lnTo>
                  <a:pt x="69309" y="155043"/>
                </a:lnTo>
                <a:lnTo>
                  <a:pt x="61284" y="156915"/>
                </a:lnTo>
                <a:lnTo>
                  <a:pt x="53484" y="157746"/>
                </a:lnTo>
                <a:lnTo>
                  <a:pt x="48020" y="158214"/>
                </a:lnTo>
                <a:lnTo>
                  <a:pt x="55299" y="158372"/>
                </a:lnTo>
                <a:lnTo>
                  <a:pt x="161146" y="158410"/>
                </a:lnTo>
                <a:lnTo>
                  <a:pt x="173471" y="159680"/>
                </a:lnTo>
                <a:lnTo>
                  <a:pt x="182957" y="161797"/>
                </a:lnTo>
                <a:lnTo>
                  <a:pt x="219443" y="174320"/>
                </a:lnTo>
                <a:lnTo>
                  <a:pt x="227575" y="177907"/>
                </a:lnTo>
                <a:lnTo>
                  <a:pt x="234266" y="181569"/>
                </a:lnTo>
                <a:lnTo>
                  <a:pt x="239997" y="185280"/>
                </a:lnTo>
                <a:lnTo>
                  <a:pt x="246358" y="190293"/>
                </a:lnTo>
                <a:lnTo>
                  <a:pt x="253139" y="196176"/>
                </a:lnTo>
                <a:lnTo>
                  <a:pt x="260199" y="202638"/>
                </a:lnTo>
                <a:lnTo>
                  <a:pt x="266176" y="209486"/>
                </a:lnTo>
                <a:lnTo>
                  <a:pt x="271431" y="216591"/>
                </a:lnTo>
                <a:lnTo>
                  <a:pt x="276203" y="223868"/>
                </a:lnTo>
                <a:lnTo>
                  <a:pt x="279385" y="229989"/>
                </a:lnTo>
                <a:lnTo>
                  <a:pt x="282921" y="240177"/>
                </a:lnTo>
                <a:lnTo>
                  <a:pt x="284492" y="248938"/>
                </a:lnTo>
                <a:lnTo>
                  <a:pt x="284912" y="253053"/>
                </a:lnTo>
                <a:lnTo>
                  <a:pt x="283921" y="258336"/>
                </a:lnTo>
                <a:lnTo>
                  <a:pt x="281990" y="264398"/>
                </a:lnTo>
                <a:lnTo>
                  <a:pt x="279433" y="270979"/>
                </a:lnTo>
                <a:lnTo>
                  <a:pt x="273206" y="281678"/>
                </a:lnTo>
                <a:lnTo>
                  <a:pt x="266205" y="290667"/>
                </a:lnTo>
                <a:lnTo>
                  <a:pt x="258859" y="298895"/>
                </a:lnTo>
                <a:lnTo>
                  <a:pt x="253853" y="302867"/>
                </a:lnTo>
                <a:lnTo>
                  <a:pt x="247975" y="306785"/>
                </a:lnTo>
                <a:lnTo>
                  <a:pt x="241516" y="310668"/>
                </a:lnTo>
                <a:lnTo>
                  <a:pt x="224180" y="321754"/>
                </a:lnTo>
                <a:lnTo>
                  <a:pt x="214223" y="328267"/>
                </a:lnTo>
                <a:lnTo>
                  <a:pt x="206315" y="332608"/>
                </a:lnTo>
                <a:lnTo>
                  <a:pt x="199774" y="335502"/>
                </a:lnTo>
                <a:lnTo>
                  <a:pt x="194142" y="337432"/>
                </a:lnTo>
                <a:lnTo>
                  <a:pt x="187848" y="339989"/>
                </a:lnTo>
                <a:lnTo>
                  <a:pt x="181112" y="342963"/>
                </a:lnTo>
                <a:lnTo>
                  <a:pt x="174081" y="346216"/>
                </a:lnTo>
                <a:lnTo>
                  <a:pt x="166854" y="348384"/>
                </a:lnTo>
                <a:lnTo>
                  <a:pt x="159496" y="349830"/>
                </a:lnTo>
                <a:lnTo>
                  <a:pt x="152050" y="350794"/>
                </a:lnTo>
                <a:lnTo>
                  <a:pt x="144547" y="351436"/>
                </a:lnTo>
                <a:lnTo>
                  <a:pt x="137004" y="351865"/>
                </a:lnTo>
                <a:lnTo>
                  <a:pt x="129436" y="352150"/>
                </a:lnTo>
                <a:lnTo>
                  <a:pt x="124391" y="351071"/>
                </a:lnTo>
                <a:lnTo>
                  <a:pt x="121027" y="349081"/>
                </a:lnTo>
                <a:lnTo>
                  <a:pt x="118785" y="346485"/>
                </a:lnTo>
                <a:lnTo>
                  <a:pt x="116019" y="344753"/>
                </a:lnTo>
                <a:lnTo>
                  <a:pt x="109560" y="342830"/>
                </a:lnTo>
                <a:lnTo>
                  <a:pt x="107330" y="341047"/>
                </a:lnTo>
                <a:lnTo>
                  <a:pt x="105844" y="338589"/>
                </a:lnTo>
                <a:lnTo>
                  <a:pt x="102869" y="32986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72"/>
          <p:cNvSpPr/>
          <p:nvPr/>
        </p:nvSpPr>
        <p:spPr>
          <a:xfrm>
            <a:off x="1405890" y="3543300"/>
            <a:ext cx="57151" cy="331471"/>
          </a:xfrm>
          <a:custGeom>
            <a:avLst/>
            <a:gdLst/>
            <a:ahLst/>
            <a:cxnLst/>
            <a:rect l="0" t="0" r="0" b="0"/>
            <a:pathLst>
              <a:path w="57151" h="331471">
                <a:moveTo>
                  <a:pt x="0" y="0"/>
                </a:moveTo>
                <a:lnTo>
                  <a:pt x="21918" y="0"/>
                </a:lnTo>
                <a:lnTo>
                  <a:pt x="22441" y="3386"/>
                </a:lnTo>
                <a:lnTo>
                  <a:pt x="22736" y="12433"/>
                </a:lnTo>
                <a:lnTo>
                  <a:pt x="22777" y="15909"/>
                </a:lnTo>
                <a:lnTo>
                  <a:pt x="24075" y="18226"/>
                </a:lnTo>
                <a:lnTo>
                  <a:pt x="26209" y="19770"/>
                </a:lnTo>
                <a:lnTo>
                  <a:pt x="28903" y="20800"/>
                </a:lnTo>
                <a:lnTo>
                  <a:pt x="30698" y="22757"/>
                </a:lnTo>
                <a:lnTo>
                  <a:pt x="31895" y="25331"/>
                </a:lnTo>
                <a:lnTo>
                  <a:pt x="33226" y="31578"/>
                </a:lnTo>
                <a:lnTo>
                  <a:pt x="33817" y="38587"/>
                </a:lnTo>
                <a:lnTo>
                  <a:pt x="34079" y="45936"/>
                </a:lnTo>
                <a:lnTo>
                  <a:pt x="34248" y="61002"/>
                </a:lnTo>
                <a:lnTo>
                  <a:pt x="34290" y="277990"/>
                </a:lnTo>
                <a:lnTo>
                  <a:pt x="35560" y="283117"/>
                </a:lnTo>
                <a:lnTo>
                  <a:pt x="37676" y="289074"/>
                </a:lnTo>
                <a:lnTo>
                  <a:pt x="44131" y="304751"/>
                </a:lnTo>
                <a:lnTo>
                  <a:pt x="45249" y="313534"/>
                </a:lnTo>
                <a:lnTo>
                  <a:pt x="45510" y="320535"/>
                </a:lnTo>
                <a:lnTo>
                  <a:pt x="45580" y="324180"/>
                </a:lnTo>
                <a:lnTo>
                  <a:pt x="46897" y="326610"/>
                </a:lnTo>
                <a:lnTo>
                  <a:pt x="49044" y="328229"/>
                </a:lnTo>
                <a:lnTo>
                  <a:pt x="57150" y="33147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73"/>
          <p:cNvSpPr/>
          <p:nvPr/>
        </p:nvSpPr>
        <p:spPr>
          <a:xfrm>
            <a:off x="1565910" y="3783329"/>
            <a:ext cx="1" cy="11431"/>
          </a:xfrm>
          <a:custGeom>
            <a:avLst/>
            <a:gdLst/>
            <a:ahLst/>
            <a:cxnLst/>
            <a:rect l="0" t="0" r="0" b="0"/>
            <a:pathLst>
              <a:path w="1" h="11431">
                <a:moveTo>
                  <a:pt x="0" y="0"/>
                </a:moveTo>
                <a:lnTo>
                  <a:pt x="0" y="1143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74"/>
          <p:cNvSpPr/>
          <p:nvPr/>
        </p:nvSpPr>
        <p:spPr>
          <a:xfrm>
            <a:off x="1771696" y="3554729"/>
            <a:ext cx="342855" cy="274178"/>
          </a:xfrm>
          <a:custGeom>
            <a:avLst/>
            <a:gdLst/>
            <a:ahLst/>
            <a:cxnLst/>
            <a:rect l="0" t="0" r="0" b="0"/>
            <a:pathLst>
              <a:path w="342855" h="274178">
                <a:moveTo>
                  <a:pt x="274274" y="0"/>
                </a:moveTo>
                <a:lnTo>
                  <a:pt x="268206" y="12136"/>
                </a:lnTo>
                <a:lnTo>
                  <a:pt x="263878" y="16981"/>
                </a:lnTo>
                <a:lnTo>
                  <a:pt x="258454" y="21481"/>
                </a:lnTo>
                <a:lnTo>
                  <a:pt x="252297" y="25751"/>
                </a:lnTo>
                <a:lnTo>
                  <a:pt x="244383" y="32407"/>
                </a:lnTo>
                <a:lnTo>
                  <a:pt x="235296" y="40655"/>
                </a:lnTo>
                <a:lnTo>
                  <a:pt x="225428" y="49963"/>
                </a:lnTo>
                <a:lnTo>
                  <a:pt x="218850" y="57439"/>
                </a:lnTo>
                <a:lnTo>
                  <a:pt x="214465" y="63693"/>
                </a:lnTo>
                <a:lnTo>
                  <a:pt x="211541" y="69132"/>
                </a:lnTo>
                <a:lnTo>
                  <a:pt x="208322" y="74028"/>
                </a:lnTo>
                <a:lnTo>
                  <a:pt x="204906" y="78562"/>
                </a:lnTo>
                <a:lnTo>
                  <a:pt x="197723" y="86987"/>
                </a:lnTo>
                <a:lnTo>
                  <a:pt x="190298" y="94964"/>
                </a:lnTo>
                <a:lnTo>
                  <a:pt x="186540" y="97600"/>
                </a:lnTo>
                <a:lnTo>
                  <a:pt x="178977" y="100528"/>
                </a:lnTo>
                <a:lnTo>
                  <a:pt x="172643" y="103849"/>
                </a:lnTo>
                <a:lnTo>
                  <a:pt x="164610" y="108602"/>
                </a:lnTo>
                <a:lnTo>
                  <a:pt x="155444" y="114312"/>
                </a:lnTo>
                <a:lnTo>
                  <a:pt x="149334" y="119388"/>
                </a:lnTo>
                <a:lnTo>
                  <a:pt x="145261" y="124042"/>
                </a:lnTo>
                <a:lnTo>
                  <a:pt x="139464" y="132600"/>
                </a:lnTo>
                <a:lnTo>
                  <a:pt x="132655" y="140637"/>
                </a:lnTo>
                <a:lnTo>
                  <a:pt x="129061" y="143288"/>
                </a:lnTo>
                <a:lnTo>
                  <a:pt x="121681" y="146234"/>
                </a:lnTo>
                <a:lnTo>
                  <a:pt x="114126" y="150830"/>
                </a:lnTo>
                <a:lnTo>
                  <a:pt x="104008" y="157703"/>
                </a:lnTo>
                <a:lnTo>
                  <a:pt x="92183" y="166095"/>
                </a:lnTo>
                <a:lnTo>
                  <a:pt x="84300" y="172960"/>
                </a:lnTo>
                <a:lnTo>
                  <a:pt x="79045" y="178807"/>
                </a:lnTo>
                <a:lnTo>
                  <a:pt x="75541" y="183975"/>
                </a:lnTo>
                <a:lnTo>
                  <a:pt x="71935" y="188690"/>
                </a:lnTo>
                <a:lnTo>
                  <a:pt x="68261" y="193103"/>
                </a:lnTo>
                <a:lnTo>
                  <a:pt x="64542" y="197316"/>
                </a:lnTo>
                <a:lnTo>
                  <a:pt x="60793" y="200124"/>
                </a:lnTo>
                <a:lnTo>
                  <a:pt x="53240" y="203244"/>
                </a:lnTo>
                <a:lnTo>
                  <a:pt x="45650" y="208018"/>
                </a:lnTo>
                <a:lnTo>
                  <a:pt x="36497" y="215362"/>
                </a:lnTo>
                <a:lnTo>
                  <a:pt x="28843" y="222703"/>
                </a:lnTo>
                <a:lnTo>
                  <a:pt x="13502" y="237924"/>
                </a:lnTo>
                <a:lnTo>
                  <a:pt x="11526" y="238626"/>
                </a:lnTo>
                <a:lnTo>
                  <a:pt x="1728" y="239845"/>
                </a:lnTo>
                <a:lnTo>
                  <a:pt x="1137" y="241177"/>
                </a:lnTo>
                <a:lnTo>
                  <a:pt x="187" y="249053"/>
                </a:lnTo>
                <a:lnTo>
                  <a:pt x="0" y="257053"/>
                </a:lnTo>
                <a:lnTo>
                  <a:pt x="1254" y="258999"/>
                </a:lnTo>
                <a:lnTo>
                  <a:pt x="3361" y="260296"/>
                </a:lnTo>
                <a:lnTo>
                  <a:pt x="9088" y="261737"/>
                </a:lnTo>
                <a:lnTo>
                  <a:pt x="15866" y="262378"/>
                </a:lnTo>
                <a:lnTo>
                  <a:pt x="18182" y="263819"/>
                </a:lnTo>
                <a:lnTo>
                  <a:pt x="19726" y="266049"/>
                </a:lnTo>
                <a:lnTo>
                  <a:pt x="20755" y="268806"/>
                </a:lnTo>
                <a:lnTo>
                  <a:pt x="22711" y="270644"/>
                </a:lnTo>
                <a:lnTo>
                  <a:pt x="25285" y="271869"/>
                </a:lnTo>
                <a:lnTo>
                  <a:pt x="31532" y="273231"/>
                </a:lnTo>
                <a:lnTo>
                  <a:pt x="38542" y="273836"/>
                </a:lnTo>
                <a:lnTo>
                  <a:pt x="43459" y="273998"/>
                </a:lnTo>
                <a:lnTo>
                  <a:pt x="55696" y="274177"/>
                </a:lnTo>
                <a:lnTo>
                  <a:pt x="65055" y="272955"/>
                </a:lnTo>
                <a:lnTo>
                  <a:pt x="76375" y="270870"/>
                </a:lnTo>
                <a:lnTo>
                  <a:pt x="89001" y="268210"/>
                </a:lnTo>
                <a:lnTo>
                  <a:pt x="98689" y="266437"/>
                </a:lnTo>
                <a:lnTo>
                  <a:pt x="106417" y="265255"/>
                </a:lnTo>
                <a:lnTo>
                  <a:pt x="112839" y="264467"/>
                </a:lnTo>
                <a:lnTo>
                  <a:pt x="126011" y="261401"/>
                </a:lnTo>
                <a:lnTo>
                  <a:pt x="179403" y="247492"/>
                </a:lnTo>
                <a:lnTo>
                  <a:pt x="190706" y="245004"/>
                </a:lnTo>
                <a:lnTo>
                  <a:pt x="199512" y="243346"/>
                </a:lnTo>
                <a:lnTo>
                  <a:pt x="207923" y="242241"/>
                </a:lnTo>
                <a:lnTo>
                  <a:pt x="216070" y="241504"/>
                </a:lnTo>
                <a:lnTo>
                  <a:pt x="224041" y="241013"/>
                </a:lnTo>
                <a:lnTo>
                  <a:pt x="231895" y="239415"/>
                </a:lnTo>
                <a:lnTo>
                  <a:pt x="239671" y="237081"/>
                </a:lnTo>
                <a:lnTo>
                  <a:pt x="247395" y="234254"/>
                </a:lnTo>
                <a:lnTo>
                  <a:pt x="256355" y="232369"/>
                </a:lnTo>
                <a:lnTo>
                  <a:pt x="266138" y="231113"/>
                </a:lnTo>
                <a:lnTo>
                  <a:pt x="284628" y="229717"/>
                </a:lnTo>
                <a:lnTo>
                  <a:pt x="297079" y="229097"/>
                </a:lnTo>
                <a:lnTo>
                  <a:pt x="304717" y="227661"/>
                </a:lnTo>
                <a:lnTo>
                  <a:pt x="313619" y="225434"/>
                </a:lnTo>
                <a:lnTo>
                  <a:pt x="342854" y="21717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75"/>
          <p:cNvSpPr/>
          <p:nvPr/>
        </p:nvSpPr>
        <p:spPr>
          <a:xfrm>
            <a:off x="2263140" y="3486150"/>
            <a:ext cx="22819" cy="342901"/>
          </a:xfrm>
          <a:custGeom>
            <a:avLst/>
            <a:gdLst/>
            <a:ahLst/>
            <a:cxnLst/>
            <a:rect l="0" t="0" r="0" b="0"/>
            <a:pathLst>
              <a:path w="22819" h="342901">
                <a:moveTo>
                  <a:pt x="11430" y="0"/>
                </a:moveTo>
                <a:lnTo>
                  <a:pt x="11430" y="44324"/>
                </a:lnTo>
                <a:lnTo>
                  <a:pt x="12700" y="52409"/>
                </a:lnTo>
                <a:lnTo>
                  <a:pt x="14816" y="61609"/>
                </a:lnTo>
                <a:lnTo>
                  <a:pt x="17497" y="71553"/>
                </a:lnTo>
                <a:lnTo>
                  <a:pt x="19285" y="79452"/>
                </a:lnTo>
                <a:lnTo>
                  <a:pt x="20477" y="85987"/>
                </a:lnTo>
                <a:lnTo>
                  <a:pt x="21271" y="91615"/>
                </a:lnTo>
                <a:lnTo>
                  <a:pt x="21800" y="100446"/>
                </a:lnTo>
                <a:lnTo>
                  <a:pt x="22389" y="123806"/>
                </a:lnTo>
                <a:lnTo>
                  <a:pt x="22818" y="168390"/>
                </a:lnTo>
                <a:lnTo>
                  <a:pt x="21562" y="177030"/>
                </a:lnTo>
                <a:lnTo>
                  <a:pt x="19455" y="186600"/>
                </a:lnTo>
                <a:lnTo>
                  <a:pt x="16779" y="196790"/>
                </a:lnTo>
                <a:lnTo>
                  <a:pt x="14996" y="206123"/>
                </a:lnTo>
                <a:lnTo>
                  <a:pt x="13808" y="214885"/>
                </a:lnTo>
                <a:lnTo>
                  <a:pt x="13015" y="223267"/>
                </a:lnTo>
                <a:lnTo>
                  <a:pt x="12486" y="233934"/>
                </a:lnTo>
                <a:lnTo>
                  <a:pt x="11743" y="269409"/>
                </a:lnTo>
                <a:lnTo>
                  <a:pt x="11471" y="305407"/>
                </a:lnTo>
                <a:lnTo>
                  <a:pt x="10187" y="312825"/>
                </a:lnTo>
                <a:lnTo>
                  <a:pt x="8061" y="320309"/>
                </a:lnTo>
                <a:lnTo>
                  <a:pt x="0" y="34290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PenAnnotation76"/>
          <p:cNvSpPr/>
          <p:nvPr/>
        </p:nvSpPr>
        <p:spPr>
          <a:xfrm>
            <a:off x="2538134" y="3475451"/>
            <a:ext cx="182206" cy="353600"/>
          </a:xfrm>
          <a:custGeom>
            <a:avLst/>
            <a:gdLst/>
            <a:ahLst/>
            <a:cxnLst/>
            <a:rect l="0" t="0" r="0" b="0"/>
            <a:pathLst>
              <a:path w="182206" h="353600">
                <a:moveTo>
                  <a:pt x="182205" y="205008"/>
                </a:moveTo>
                <a:lnTo>
                  <a:pt x="176138" y="217144"/>
                </a:lnTo>
                <a:lnTo>
                  <a:pt x="173080" y="220719"/>
                </a:lnTo>
                <a:lnTo>
                  <a:pt x="169772" y="223102"/>
                </a:lnTo>
                <a:lnTo>
                  <a:pt x="166297" y="224691"/>
                </a:lnTo>
                <a:lnTo>
                  <a:pt x="163980" y="227020"/>
                </a:lnTo>
                <a:lnTo>
                  <a:pt x="162435" y="229843"/>
                </a:lnTo>
                <a:lnTo>
                  <a:pt x="161405" y="232995"/>
                </a:lnTo>
                <a:lnTo>
                  <a:pt x="158179" y="236366"/>
                </a:lnTo>
                <a:lnTo>
                  <a:pt x="153488" y="239883"/>
                </a:lnTo>
                <a:lnTo>
                  <a:pt x="147820" y="243499"/>
                </a:lnTo>
                <a:lnTo>
                  <a:pt x="141502" y="247179"/>
                </a:lnTo>
                <a:lnTo>
                  <a:pt x="134750" y="250902"/>
                </a:lnTo>
                <a:lnTo>
                  <a:pt x="120474" y="258425"/>
                </a:lnTo>
                <a:lnTo>
                  <a:pt x="83044" y="277409"/>
                </a:lnTo>
                <a:lnTo>
                  <a:pt x="75458" y="279945"/>
                </a:lnTo>
                <a:lnTo>
                  <a:pt x="67861" y="281636"/>
                </a:lnTo>
                <a:lnTo>
                  <a:pt x="60256" y="282764"/>
                </a:lnTo>
                <a:lnTo>
                  <a:pt x="53916" y="282245"/>
                </a:lnTo>
                <a:lnTo>
                  <a:pt x="48419" y="280630"/>
                </a:lnTo>
                <a:lnTo>
                  <a:pt x="43485" y="278283"/>
                </a:lnTo>
                <a:lnTo>
                  <a:pt x="38925" y="276718"/>
                </a:lnTo>
                <a:lnTo>
                  <a:pt x="34615" y="275675"/>
                </a:lnTo>
                <a:lnTo>
                  <a:pt x="30472" y="274980"/>
                </a:lnTo>
                <a:lnTo>
                  <a:pt x="26440" y="274516"/>
                </a:lnTo>
                <a:lnTo>
                  <a:pt x="22482" y="274206"/>
                </a:lnTo>
                <a:lnTo>
                  <a:pt x="18573" y="274001"/>
                </a:lnTo>
                <a:lnTo>
                  <a:pt x="14697" y="271323"/>
                </a:lnTo>
                <a:lnTo>
                  <a:pt x="10843" y="266998"/>
                </a:lnTo>
                <a:lnTo>
                  <a:pt x="1601" y="253943"/>
                </a:lnTo>
                <a:lnTo>
                  <a:pt x="337" y="248770"/>
                </a:lnTo>
                <a:lnTo>
                  <a:pt x="0" y="245613"/>
                </a:lnTo>
                <a:lnTo>
                  <a:pt x="1045" y="242238"/>
                </a:lnTo>
                <a:lnTo>
                  <a:pt x="5593" y="235102"/>
                </a:lnTo>
                <a:lnTo>
                  <a:pt x="8461" y="227696"/>
                </a:lnTo>
                <a:lnTo>
                  <a:pt x="11006" y="218902"/>
                </a:lnTo>
                <a:lnTo>
                  <a:pt x="13462" y="213001"/>
                </a:lnTo>
                <a:lnTo>
                  <a:pt x="16370" y="206527"/>
                </a:lnTo>
                <a:lnTo>
                  <a:pt x="19579" y="200940"/>
                </a:lnTo>
                <a:lnTo>
                  <a:pt x="22988" y="195946"/>
                </a:lnTo>
                <a:lnTo>
                  <a:pt x="26530" y="191348"/>
                </a:lnTo>
                <a:lnTo>
                  <a:pt x="30162" y="185741"/>
                </a:lnTo>
                <a:lnTo>
                  <a:pt x="33853" y="179463"/>
                </a:lnTo>
                <a:lnTo>
                  <a:pt x="37584" y="172738"/>
                </a:lnTo>
                <a:lnTo>
                  <a:pt x="42611" y="166985"/>
                </a:lnTo>
                <a:lnTo>
                  <a:pt x="48503" y="161880"/>
                </a:lnTo>
                <a:lnTo>
                  <a:pt x="54970" y="157206"/>
                </a:lnTo>
                <a:lnTo>
                  <a:pt x="60552" y="151550"/>
                </a:lnTo>
                <a:lnTo>
                  <a:pt x="65543" y="145240"/>
                </a:lnTo>
                <a:lnTo>
                  <a:pt x="70141" y="138493"/>
                </a:lnTo>
                <a:lnTo>
                  <a:pt x="75746" y="131455"/>
                </a:lnTo>
                <a:lnTo>
                  <a:pt x="82022" y="124223"/>
                </a:lnTo>
                <a:lnTo>
                  <a:pt x="88747" y="116861"/>
                </a:lnTo>
                <a:lnTo>
                  <a:pt x="95770" y="108144"/>
                </a:lnTo>
                <a:lnTo>
                  <a:pt x="102992" y="98522"/>
                </a:lnTo>
                <a:lnTo>
                  <a:pt x="110346" y="88297"/>
                </a:lnTo>
                <a:lnTo>
                  <a:pt x="116519" y="78941"/>
                </a:lnTo>
                <a:lnTo>
                  <a:pt x="121905" y="70163"/>
                </a:lnTo>
                <a:lnTo>
                  <a:pt x="126765" y="61772"/>
                </a:lnTo>
                <a:lnTo>
                  <a:pt x="135552" y="45675"/>
                </a:lnTo>
                <a:lnTo>
                  <a:pt x="139673" y="37826"/>
                </a:lnTo>
                <a:lnTo>
                  <a:pt x="142421" y="31324"/>
                </a:lnTo>
                <a:lnTo>
                  <a:pt x="145473" y="20711"/>
                </a:lnTo>
                <a:lnTo>
                  <a:pt x="145017" y="16104"/>
                </a:lnTo>
                <a:lnTo>
                  <a:pt x="143443" y="11762"/>
                </a:lnTo>
                <a:lnTo>
                  <a:pt x="141124" y="7598"/>
                </a:lnTo>
                <a:lnTo>
                  <a:pt x="138308" y="4821"/>
                </a:lnTo>
                <a:lnTo>
                  <a:pt x="135161" y="2970"/>
                </a:lnTo>
                <a:lnTo>
                  <a:pt x="131792" y="1736"/>
                </a:lnTo>
                <a:lnTo>
                  <a:pt x="128277" y="914"/>
                </a:lnTo>
                <a:lnTo>
                  <a:pt x="124663" y="365"/>
                </a:lnTo>
                <a:lnTo>
                  <a:pt x="120984" y="0"/>
                </a:lnTo>
                <a:lnTo>
                  <a:pt x="118531" y="1026"/>
                </a:lnTo>
                <a:lnTo>
                  <a:pt x="116896" y="2980"/>
                </a:lnTo>
                <a:lnTo>
                  <a:pt x="115806" y="5553"/>
                </a:lnTo>
                <a:lnTo>
                  <a:pt x="113809" y="7268"/>
                </a:lnTo>
                <a:lnTo>
                  <a:pt x="111208" y="8411"/>
                </a:lnTo>
                <a:lnTo>
                  <a:pt x="108204" y="9174"/>
                </a:lnTo>
                <a:lnTo>
                  <a:pt x="106201" y="10952"/>
                </a:lnTo>
                <a:lnTo>
                  <a:pt x="104866" y="13408"/>
                </a:lnTo>
                <a:lnTo>
                  <a:pt x="103382" y="19522"/>
                </a:lnTo>
                <a:lnTo>
                  <a:pt x="102723" y="26474"/>
                </a:lnTo>
                <a:lnTo>
                  <a:pt x="101277" y="30105"/>
                </a:lnTo>
                <a:lnTo>
                  <a:pt x="96284" y="37527"/>
                </a:lnTo>
                <a:lnTo>
                  <a:pt x="93218" y="45059"/>
                </a:lnTo>
                <a:lnTo>
                  <a:pt x="91856" y="53910"/>
                </a:lnTo>
                <a:lnTo>
                  <a:pt x="91492" y="59826"/>
                </a:lnTo>
                <a:lnTo>
                  <a:pt x="91089" y="71903"/>
                </a:lnTo>
                <a:lnTo>
                  <a:pt x="90909" y="81504"/>
                </a:lnTo>
                <a:lnTo>
                  <a:pt x="90808" y="118320"/>
                </a:lnTo>
                <a:lnTo>
                  <a:pt x="92064" y="131976"/>
                </a:lnTo>
                <a:lnTo>
                  <a:pt x="94171" y="144890"/>
                </a:lnTo>
                <a:lnTo>
                  <a:pt x="96846" y="157310"/>
                </a:lnTo>
                <a:lnTo>
                  <a:pt x="99899" y="169399"/>
                </a:lnTo>
                <a:lnTo>
                  <a:pt x="103205" y="181269"/>
                </a:lnTo>
                <a:lnTo>
                  <a:pt x="106678" y="192992"/>
                </a:lnTo>
                <a:lnTo>
                  <a:pt x="108994" y="203348"/>
                </a:lnTo>
                <a:lnTo>
                  <a:pt x="110538" y="212791"/>
                </a:lnTo>
                <a:lnTo>
                  <a:pt x="111567" y="221627"/>
                </a:lnTo>
                <a:lnTo>
                  <a:pt x="113523" y="228788"/>
                </a:lnTo>
                <a:lnTo>
                  <a:pt x="116097" y="234831"/>
                </a:lnTo>
                <a:lnTo>
                  <a:pt x="119084" y="240130"/>
                </a:lnTo>
                <a:lnTo>
                  <a:pt x="123614" y="250013"/>
                </a:lnTo>
                <a:lnTo>
                  <a:pt x="135422" y="277927"/>
                </a:lnTo>
                <a:lnTo>
                  <a:pt x="140856" y="289181"/>
                </a:lnTo>
                <a:lnTo>
                  <a:pt x="145749" y="297953"/>
                </a:lnTo>
                <a:lnTo>
                  <a:pt x="150282" y="305072"/>
                </a:lnTo>
                <a:lnTo>
                  <a:pt x="154573" y="312357"/>
                </a:lnTo>
                <a:lnTo>
                  <a:pt x="158704" y="319754"/>
                </a:lnTo>
                <a:lnTo>
                  <a:pt x="162728" y="327226"/>
                </a:lnTo>
                <a:lnTo>
                  <a:pt x="165410" y="333476"/>
                </a:lnTo>
                <a:lnTo>
                  <a:pt x="167199" y="338914"/>
                </a:lnTo>
                <a:lnTo>
                  <a:pt x="170776" y="35359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PenAnnotation77"/>
          <p:cNvSpPr/>
          <p:nvPr/>
        </p:nvSpPr>
        <p:spPr>
          <a:xfrm>
            <a:off x="2862819" y="3543300"/>
            <a:ext cx="223282" cy="240030"/>
          </a:xfrm>
          <a:custGeom>
            <a:avLst/>
            <a:gdLst/>
            <a:ahLst/>
            <a:cxnLst/>
            <a:rect l="0" t="0" r="0" b="0"/>
            <a:pathLst>
              <a:path w="223282" h="240030">
                <a:moveTo>
                  <a:pt x="166131" y="0"/>
                </a:moveTo>
                <a:lnTo>
                  <a:pt x="172199" y="0"/>
                </a:lnTo>
                <a:lnTo>
                  <a:pt x="172716" y="1270"/>
                </a:lnTo>
                <a:lnTo>
                  <a:pt x="171791" y="3386"/>
                </a:lnTo>
                <a:lnTo>
                  <a:pt x="167376" y="9125"/>
                </a:lnTo>
                <a:lnTo>
                  <a:pt x="161181" y="15909"/>
                </a:lnTo>
                <a:lnTo>
                  <a:pt x="150553" y="26868"/>
                </a:lnTo>
                <a:lnTo>
                  <a:pt x="139361" y="38158"/>
                </a:lnTo>
                <a:lnTo>
                  <a:pt x="135584" y="40679"/>
                </a:lnTo>
                <a:lnTo>
                  <a:pt x="131796" y="42359"/>
                </a:lnTo>
                <a:lnTo>
                  <a:pt x="128001" y="43479"/>
                </a:lnTo>
                <a:lnTo>
                  <a:pt x="122931" y="48036"/>
                </a:lnTo>
                <a:lnTo>
                  <a:pt x="117011" y="54884"/>
                </a:lnTo>
                <a:lnTo>
                  <a:pt x="110524" y="63259"/>
                </a:lnTo>
                <a:lnTo>
                  <a:pt x="103660" y="70112"/>
                </a:lnTo>
                <a:lnTo>
                  <a:pt x="96543" y="75951"/>
                </a:lnTo>
                <a:lnTo>
                  <a:pt x="89259" y="81114"/>
                </a:lnTo>
                <a:lnTo>
                  <a:pt x="83133" y="85826"/>
                </a:lnTo>
                <a:lnTo>
                  <a:pt x="77779" y="90237"/>
                </a:lnTo>
                <a:lnTo>
                  <a:pt x="72939" y="94448"/>
                </a:lnTo>
                <a:lnTo>
                  <a:pt x="68443" y="98525"/>
                </a:lnTo>
                <a:lnTo>
                  <a:pt x="60060" y="106442"/>
                </a:lnTo>
                <a:lnTo>
                  <a:pt x="54777" y="110331"/>
                </a:lnTo>
                <a:lnTo>
                  <a:pt x="48715" y="114194"/>
                </a:lnTo>
                <a:lnTo>
                  <a:pt x="42134" y="118039"/>
                </a:lnTo>
                <a:lnTo>
                  <a:pt x="36476" y="121873"/>
                </a:lnTo>
                <a:lnTo>
                  <a:pt x="31434" y="125698"/>
                </a:lnTo>
                <a:lnTo>
                  <a:pt x="26803" y="129519"/>
                </a:lnTo>
                <a:lnTo>
                  <a:pt x="22446" y="133336"/>
                </a:lnTo>
                <a:lnTo>
                  <a:pt x="18271" y="137150"/>
                </a:lnTo>
                <a:lnTo>
                  <a:pt x="14217" y="140963"/>
                </a:lnTo>
                <a:lnTo>
                  <a:pt x="11515" y="144776"/>
                </a:lnTo>
                <a:lnTo>
                  <a:pt x="9713" y="148587"/>
                </a:lnTo>
                <a:lnTo>
                  <a:pt x="8512" y="152398"/>
                </a:lnTo>
                <a:lnTo>
                  <a:pt x="6442" y="154938"/>
                </a:lnTo>
                <a:lnTo>
                  <a:pt x="3791" y="156632"/>
                </a:lnTo>
                <a:lnTo>
                  <a:pt x="755" y="157761"/>
                </a:lnTo>
                <a:lnTo>
                  <a:pt x="0" y="159784"/>
                </a:lnTo>
                <a:lnTo>
                  <a:pt x="767" y="162402"/>
                </a:lnTo>
                <a:lnTo>
                  <a:pt x="5055" y="169662"/>
                </a:lnTo>
                <a:lnTo>
                  <a:pt x="11866" y="176988"/>
                </a:lnTo>
                <a:lnTo>
                  <a:pt x="15859" y="181134"/>
                </a:lnTo>
                <a:lnTo>
                  <a:pt x="17690" y="181716"/>
                </a:lnTo>
                <a:lnTo>
                  <a:pt x="23110" y="182362"/>
                </a:lnTo>
                <a:lnTo>
                  <a:pt x="29753" y="182650"/>
                </a:lnTo>
                <a:lnTo>
                  <a:pt x="33302" y="182726"/>
                </a:lnTo>
                <a:lnTo>
                  <a:pt x="38208" y="184047"/>
                </a:lnTo>
                <a:lnTo>
                  <a:pt x="44019" y="186198"/>
                </a:lnTo>
                <a:lnTo>
                  <a:pt x="50433" y="188902"/>
                </a:lnTo>
                <a:lnTo>
                  <a:pt x="57249" y="190705"/>
                </a:lnTo>
                <a:lnTo>
                  <a:pt x="64333" y="191906"/>
                </a:lnTo>
                <a:lnTo>
                  <a:pt x="71596" y="192707"/>
                </a:lnTo>
                <a:lnTo>
                  <a:pt x="78977" y="193241"/>
                </a:lnTo>
                <a:lnTo>
                  <a:pt x="86438" y="193597"/>
                </a:lnTo>
                <a:lnTo>
                  <a:pt x="93953" y="193835"/>
                </a:lnTo>
                <a:lnTo>
                  <a:pt x="100232" y="195263"/>
                </a:lnTo>
                <a:lnTo>
                  <a:pt x="105688" y="197485"/>
                </a:lnTo>
                <a:lnTo>
                  <a:pt x="110596" y="200237"/>
                </a:lnTo>
                <a:lnTo>
                  <a:pt x="115137" y="202071"/>
                </a:lnTo>
                <a:lnTo>
                  <a:pt x="119435" y="203294"/>
                </a:lnTo>
                <a:lnTo>
                  <a:pt x="123570" y="204109"/>
                </a:lnTo>
                <a:lnTo>
                  <a:pt x="127597" y="204653"/>
                </a:lnTo>
                <a:lnTo>
                  <a:pt x="131552" y="205015"/>
                </a:lnTo>
                <a:lnTo>
                  <a:pt x="135458" y="205256"/>
                </a:lnTo>
                <a:lnTo>
                  <a:pt x="141872" y="206688"/>
                </a:lnTo>
                <a:lnTo>
                  <a:pt x="149958" y="208912"/>
                </a:lnTo>
                <a:lnTo>
                  <a:pt x="159159" y="211664"/>
                </a:lnTo>
                <a:lnTo>
                  <a:pt x="166563" y="214769"/>
                </a:lnTo>
                <a:lnTo>
                  <a:pt x="172769" y="218109"/>
                </a:lnTo>
                <a:lnTo>
                  <a:pt x="185786" y="226527"/>
                </a:lnTo>
                <a:lnTo>
                  <a:pt x="190953" y="227679"/>
                </a:lnTo>
                <a:lnTo>
                  <a:pt x="194109" y="227986"/>
                </a:lnTo>
                <a:lnTo>
                  <a:pt x="197483" y="229460"/>
                </a:lnTo>
                <a:lnTo>
                  <a:pt x="201002" y="231713"/>
                </a:lnTo>
                <a:lnTo>
                  <a:pt x="204618" y="234485"/>
                </a:lnTo>
                <a:lnTo>
                  <a:pt x="208299" y="236334"/>
                </a:lnTo>
                <a:lnTo>
                  <a:pt x="212023" y="237565"/>
                </a:lnTo>
                <a:lnTo>
                  <a:pt x="223281" y="24002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MARTPenAnnotation78"/>
          <p:cNvSpPr/>
          <p:nvPr/>
        </p:nvSpPr>
        <p:spPr>
          <a:xfrm>
            <a:off x="3166110" y="3497583"/>
            <a:ext cx="251461" cy="285747"/>
          </a:xfrm>
          <a:custGeom>
            <a:avLst/>
            <a:gdLst/>
            <a:ahLst/>
            <a:cxnLst/>
            <a:rect l="0" t="0" r="0" b="0"/>
            <a:pathLst>
              <a:path w="251461" h="285747">
                <a:moveTo>
                  <a:pt x="0" y="34287"/>
                </a:moveTo>
                <a:lnTo>
                  <a:pt x="9841" y="14604"/>
                </a:lnTo>
                <a:lnTo>
                  <a:pt x="11640" y="13545"/>
                </a:lnTo>
                <a:lnTo>
                  <a:pt x="17027" y="12368"/>
                </a:lnTo>
                <a:lnTo>
                  <a:pt x="21511" y="10784"/>
                </a:lnTo>
                <a:lnTo>
                  <a:pt x="27041" y="8458"/>
                </a:lnTo>
                <a:lnTo>
                  <a:pt x="33267" y="5638"/>
                </a:lnTo>
                <a:lnTo>
                  <a:pt x="38688" y="3757"/>
                </a:lnTo>
                <a:lnTo>
                  <a:pt x="43571" y="2504"/>
                </a:lnTo>
                <a:lnTo>
                  <a:pt x="48098" y="1668"/>
                </a:lnTo>
                <a:lnTo>
                  <a:pt x="52385" y="1111"/>
                </a:lnTo>
                <a:lnTo>
                  <a:pt x="56513" y="739"/>
                </a:lnTo>
                <a:lnTo>
                  <a:pt x="60536" y="492"/>
                </a:lnTo>
                <a:lnTo>
                  <a:pt x="184261" y="0"/>
                </a:lnTo>
                <a:lnTo>
                  <a:pt x="188880" y="1269"/>
                </a:lnTo>
                <a:lnTo>
                  <a:pt x="193230" y="3385"/>
                </a:lnTo>
                <a:lnTo>
                  <a:pt x="197400" y="6065"/>
                </a:lnTo>
                <a:lnTo>
                  <a:pt x="200180" y="9123"/>
                </a:lnTo>
                <a:lnTo>
                  <a:pt x="202033" y="12430"/>
                </a:lnTo>
                <a:lnTo>
                  <a:pt x="203268" y="15906"/>
                </a:lnTo>
                <a:lnTo>
                  <a:pt x="206632" y="20763"/>
                </a:lnTo>
                <a:lnTo>
                  <a:pt x="211415" y="26541"/>
                </a:lnTo>
                <a:lnTo>
                  <a:pt x="217143" y="32933"/>
                </a:lnTo>
                <a:lnTo>
                  <a:pt x="219692" y="41004"/>
                </a:lnTo>
                <a:lnTo>
                  <a:pt x="220121" y="50195"/>
                </a:lnTo>
                <a:lnTo>
                  <a:pt x="219137" y="60132"/>
                </a:lnTo>
                <a:lnTo>
                  <a:pt x="218481" y="68027"/>
                </a:lnTo>
                <a:lnTo>
                  <a:pt x="218044" y="74560"/>
                </a:lnTo>
                <a:lnTo>
                  <a:pt x="217753" y="80185"/>
                </a:lnTo>
                <a:lnTo>
                  <a:pt x="216288" y="86476"/>
                </a:lnTo>
                <a:lnTo>
                  <a:pt x="214042" y="93209"/>
                </a:lnTo>
                <a:lnTo>
                  <a:pt x="211274" y="100238"/>
                </a:lnTo>
                <a:lnTo>
                  <a:pt x="208160" y="107465"/>
                </a:lnTo>
                <a:lnTo>
                  <a:pt x="201311" y="122266"/>
                </a:lnTo>
                <a:lnTo>
                  <a:pt x="193898" y="134850"/>
                </a:lnTo>
                <a:lnTo>
                  <a:pt x="172113" y="169152"/>
                </a:lnTo>
                <a:lnTo>
                  <a:pt x="143424" y="213100"/>
                </a:lnTo>
                <a:lnTo>
                  <a:pt x="134986" y="223345"/>
                </a:lnTo>
                <a:lnTo>
                  <a:pt x="126820" y="231445"/>
                </a:lnTo>
                <a:lnTo>
                  <a:pt x="118837" y="238116"/>
                </a:lnTo>
                <a:lnTo>
                  <a:pt x="112244" y="243833"/>
                </a:lnTo>
                <a:lnTo>
                  <a:pt x="106580" y="248914"/>
                </a:lnTo>
                <a:lnTo>
                  <a:pt x="96898" y="257947"/>
                </a:lnTo>
                <a:lnTo>
                  <a:pt x="88362" y="266194"/>
                </a:lnTo>
                <a:lnTo>
                  <a:pt x="83038" y="270171"/>
                </a:lnTo>
                <a:lnTo>
                  <a:pt x="76949" y="274093"/>
                </a:lnTo>
                <a:lnTo>
                  <a:pt x="70349" y="277978"/>
                </a:lnTo>
                <a:lnTo>
                  <a:pt x="64679" y="280567"/>
                </a:lnTo>
                <a:lnTo>
                  <a:pt x="59629" y="282294"/>
                </a:lnTo>
                <a:lnTo>
                  <a:pt x="54993" y="283445"/>
                </a:lnTo>
                <a:lnTo>
                  <a:pt x="50632" y="284212"/>
                </a:lnTo>
                <a:lnTo>
                  <a:pt x="46454" y="284723"/>
                </a:lnTo>
                <a:lnTo>
                  <a:pt x="42399" y="285064"/>
                </a:lnTo>
                <a:lnTo>
                  <a:pt x="38426" y="285292"/>
                </a:lnTo>
                <a:lnTo>
                  <a:pt x="30625" y="285544"/>
                </a:lnTo>
                <a:lnTo>
                  <a:pt x="11449" y="285720"/>
                </a:lnTo>
                <a:lnTo>
                  <a:pt x="7632" y="285729"/>
                </a:lnTo>
                <a:lnTo>
                  <a:pt x="5088" y="284464"/>
                </a:lnTo>
                <a:lnTo>
                  <a:pt x="3392" y="282352"/>
                </a:lnTo>
                <a:lnTo>
                  <a:pt x="2261" y="279674"/>
                </a:lnTo>
                <a:lnTo>
                  <a:pt x="1005" y="273311"/>
                </a:lnTo>
                <a:lnTo>
                  <a:pt x="446" y="264979"/>
                </a:lnTo>
                <a:lnTo>
                  <a:pt x="198" y="252810"/>
                </a:lnTo>
                <a:lnTo>
                  <a:pt x="1402" y="247279"/>
                </a:lnTo>
                <a:lnTo>
                  <a:pt x="3475" y="242321"/>
                </a:lnTo>
                <a:lnTo>
                  <a:pt x="6126" y="237747"/>
                </a:lnTo>
                <a:lnTo>
                  <a:pt x="9164" y="234696"/>
                </a:lnTo>
                <a:lnTo>
                  <a:pt x="12459" y="232663"/>
                </a:lnTo>
                <a:lnTo>
                  <a:pt x="15926" y="231308"/>
                </a:lnTo>
                <a:lnTo>
                  <a:pt x="23165" y="226415"/>
                </a:lnTo>
                <a:lnTo>
                  <a:pt x="26873" y="223332"/>
                </a:lnTo>
                <a:lnTo>
                  <a:pt x="30615" y="221277"/>
                </a:lnTo>
                <a:lnTo>
                  <a:pt x="38160" y="218993"/>
                </a:lnTo>
                <a:lnTo>
                  <a:pt x="44490" y="218385"/>
                </a:lnTo>
                <a:lnTo>
                  <a:pt x="52520" y="217978"/>
                </a:lnTo>
                <a:lnTo>
                  <a:pt x="70332" y="217527"/>
                </a:lnTo>
                <a:lnTo>
                  <a:pt x="110219" y="217214"/>
                </a:lnTo>
                <a:lnTo>
                  <a:pt x="120469" y="219738"/>
                </a:lnTo>
                <a:lnTo>
                  <a:pt x="132382" y="223961"/>
                </a:lnTo>
                <a:lnTo>
                  <a:pt x="145405" y="229316"/>
                </a:lnTo>
                <a:lnTo>
                  <a:pt x="156626" y="234156"/>
                </a:lnTo>
                <a:lnTo>
                  <a:pt x="175868" y="242921"/>
                </a:lnTo>
                <a:lnTo>
                  <a:pt x="183285" y="245766"/>
                </a:lnTo>
                <a:lnTo>
                  <a:pt x="189500" y="247663"/>
                </a:lnTo>
                <a:lnTo>
                  <a:pt x="194913" y="248927"/>
                </a:lnTo>
                <a:lnTo>
                  <a:pt x="201062" y="251040"/>
                </a:lnTo>
                <a:lnTo>
                  <a:pt x="207701" y="253719"/>
                </a:lnTo>
                <a:lnTo>
                  <a:pt x="214668" y="256775"/>
                </a:lnTo>
                <a:lnTo>
                  <a:pt x="220581" y="260082"/>
                </a:lnTo>
                <a:lnTo>
                  <a:pt x="225794" y="263557"/>
                </a:lnTo>
                <a:lnTo>
                  <a:pt x="237218" y="272191"/>
                </a:lnTo>
                <a:lnTo>
                  <a:pt x="238155" y="274170"/>
                </a:lnTo>
                <a:lnTo>
                  <a:pt x="239660" y="283083"/>
                </a:lnTo>
                <a:lnTo>
                  <a:pt x="251460" y="28574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SMARTPenAnnotation79"/>
          <p:cNvSpPr/>
          <p:nvPr/>
        </p:nvSpPr>
        <p:spPr>
          <a:xfrm>
            <a:off x="3638086" y="3569337"/>
            <a:ext cx="122385" cy="173888"/>
          </a:xfrm>
          <a:custGeom>
            <a:avLst/>
            <a:gdLst/>
            <a:ahLst/>
            <a:cxnLst/>
            <a:rect l="0" t="0" r="0" b="0"/>
            <a:pathLst>
              <a:path w="122385" h="173888">
                <a:moveTo>
                  <a:pt x="99523" y="19683"/>
                </a:moveTo>
                <a:lnTo>
                  <a:pt x="93456" y="7547"/>
                </a:lnTo>
                <a:lnTo>
                  <a:pt x="90398" y="3972"/>
                </a:lnTo>
                <a:lnTo>
                  <a:pt x="87090" y="1589"/>
                </a:lnTo>
                <a:lnTo>
                  <a:pt x="83615" y="0"/>
                </a:lnTo>
                <a:lnTo>
                  <a:pt x="80028" y="211"/>
                </a:lnTo>
                <a:lnTo>
                  <a:pt x="76366" y="1621"/>
                </a:lnTo>
                <a:lnTo>
                  <a:pt x="72655" y="3832"/>
                </a:lnTo>
                <a:lnTo>
                  <a:pt x="68911" y="5305"/>
                </a:lnTo>
                <a:lnTo>
                  <a:pt x="65146" y="6288"/>
                </a:lnTo>
                <a:lnTo>
                  <a:pt x="61365" y="6943"/>
                </a:lnTo>
                <a:lnTo>
                  <a:pt x="56305" y="9919"/>
                </a:lnTo>
                <a:lnTo>
                  <a:pt x="50391" y="14443"/>
                </a:lnTo>
                <a:lnTo>
                  <a:pt x="34785" y="27820"/>
                </a:lnTo>
                <a:lnTo>
                  <a:pt x="32234" y="30187"/>
                </a:lnTo>
                <a:lnTo>
                  <a:pt x="26014" y="36205"/>
                </a:lnTo>
                <a:lnTo>
                  <a:pt x="23847" y="40857"/>
                </a:lnTo>
                <a:lnTo>
                  <a:pt x="22403" y="46499"/>
                </a:lnTo>
                <a:lnTo>
                  <a:pt x="21440" y="52800"/>
                </a:lnTo>
                <a:lnTo>
                  <a:pt x="18257" y="63351"/>
                </a:lnTo>
                <a:lnTo>
                  <a:pt x="13596" y="76735"/>
                </a:lnTo>
                <a:lnTo>
                  <a:pt x="7949" y="92007"/>
                </a:lnTo>
                <a:lnTo>
                  <a:pt x="4184" y="104729"/>
                </a:lnTo>
                <a:lnTo>
                  <a:pt x="1674" y="115750"/>
                </a:lnTo>
                <a:lnTo>
                  <a:pt x="0" y="125638"/>
                </a:lnTo>
                <a:lnTo>
                  <a:pt x="155" y="134769"/>
                </a:lnTo>
                <a:lnTo>
                  <a:pt x="1527" y="143397"/>
                </a:lnTo>
                <a:lnTo>
                  <a:pt x="6788" y="163359"/>
                </a:lnTo>
                <a:lnTo>
                  <a:pt x="8490" y="166267"/>
                </a:lnTo>
                <a:lnTo>
                  <a:pt x="10895" y="169475"/>
                </a:lnTo>
                <a:lnTo>
                  <a:pt x="13767" y="172884"/>
                </a:lnTo>
                <a:lnTo>
                  <a:pt x="16953" y="173887"/>
                </a:lnTo>
                <a:lnTo>
                  <a:pt x="20346" y="173286"/>
                </a:lnTo>
                <a:lnTo>
                  <a:pt x="23879" y="171614"/>
                </a:lnTo>
                <a:lnTo>
                  <a:pt x="27504" y="169230"/>
                </a:lnTo>
                <a:lnTo>
                  <a:pt x="31190" y="166371"/>
                </a:lnTo>
                <a:lnTo>
                  <a:pt x="34918" y="163195"/>
                </a:lnTo>
                <a:lnTo>
                  <a:pt x="38673" y="161077"/>
                </a:lnTo>
                <a:lnTo>
                  <a:pt x="42447" y="159666"/>
                </a:lnTo>
                <a:lnTo>
                  <a:pt x="46232" y="158724"/>
                </a:lnTo>
                <a:lnTo>
                  <a:pt x="50026" y="156827"/>
                </a:lnTo>
                <a:lnTo>
                  <a:pt x="53825" y="154292"/>
                </a:lnTo>
                <a:lnTo>
                  <a:pt x="57628" y="151332"/>
                </a:lnTo>
                <a:lnTo>
                  <a:pt x="61433" y="145549"/>
                </a:lnTo>
                <a:lnTo>
                  <a:pt x="65240" y="137884"/>
                </a:lnTo>
                <a:lnTo>
                  <a:pt x="69048" y="128963"/>
                </a:lnTo>
                <a:lnTo>
                  <a:pt x="72856" y="121746"/>
                </a:lnTo>
                <a:lnTo>
                  <a:pt x="76665" y="115665"/>
                </a:lnTo>
                <a:lnTo>
                  <a:pt x="80475" y="110341"/>
                </a:lnTo>
                <a:lnTo>
                  <a:pt x="83014" y="105522"/>
                </a:lnTo>
                <a:lnTo>
                  <a:pt x="84708" y="101038"/>
                </a:lnTo>
                <a:lnTo>
                  <a:pt x="85836" y="96780"/>
                </a:lnTo>
                <a:lnTo>
                  <a:pt x="87859" y="91401"/>
                </a:lnTo>
                <a:lnTo>
                  <a:pt x="90477" y="85274"/>
                </a:lnTo>
                <a:lnTo>
                  <a:pt x="93492" y="78651"/>
                </a:lnTo>
                <a:lnTo>
                  <a:pt x="95503" y="72964"/>
                </a:lnTo>
                <a:lnTo>
                  <a:pt x="96843" y="67904"/>
                </a:lnTo>
                <a:lnTo>
                  <a:pt x="97737" y="63260"/>
                </a:lnTo>
                <a:lnTo>
                  <a:pt x="99602" y="56354"/>
                </a:lnTo>
                <a:lnTo>
                  <a:pt x="109208" y="25264"/>
                </a:lnTo>
                <a:lnTo>
                  <a:pt x="109790" y="22134"/>
                </a:lnTo>
                <a:lnTo>
                  <a:pt x="110178" y="18776"/>
                </a:lnTo>
                <a:lnTo>
                  <a:pt x="110436" y="15269"/>
                </a:lnTo>
                <a:lnTo>
                  <a:pt x="109339" y="14200"/>
                </a:lnTo>
                <a:lnTo>
                  <a:pt x="107337" y="14757"/>
                </a:lnTo>
                <a:lnTo>
                  <a:pt x="104732" y="16399"/>
                </a:lnTo>
                <a:lnTo>
                  <a:pt x="102996" y="18764"/>
                </a:lnTo>
                <a:lnTo>
                  <a:pt x="101839" y="21610"/>
                </a:lnTo>
                <a:lnTo>
                  <a:pt x="101067" y="24777"/>
                </a:lnTo>
                <a:lnTo>
                  <a:pt x="100552" y="31969"/>
                </a:lnTo>
                <a:lnTo>
                  <a:pt x="100210" y="41843"/>
                </a:lnTo>
                <a:lnTo>
                  <a:pt x="99659" y="82057"/>
                </a:lnTo>
                <a:lnTo>
                  <a:pt x="100884" y="89205"/>
                </a:lnTo>
                <a:lnTo>
                  <a:pt x="102970" y="95241"/>
                </a:lnTo>
                <a:lnTo>
                  <a:pt x="105631" y="100535"/>
                </a:lnTo>
                <a:lnTo>
                  <a:pt x="107405" y="107874"/>
                </a:lnTo>
                <a:lnTo>
                  <a:pt x="108588" y="116577"/>
                </a:lnTo>
                <a:lnTo>
                  <a:pt x="109377" y="126188"/>
                </a:lnTo>
                <a:lnTo>
                  <a:pt x="111172" y="133867"/>
                </a:lnTo>
                <a:lnTo>
                  <a:pt x="113640" y="140255"/>
                </a:lnTo>
                <a:lnTo>
                  <a:pt x="122384" y="16827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SMARTPenAnnotation80"/>
          <p:cNvSpPr/>
          <p:nvPr/>
        </p:nvSpPr>
        <p:spPr>
          <a:xfrm>
            <a:off x="3806190" y="3566320"/>
            <a:ext cx="217170" cy="187454"/>
          </a:xfrm>
          <a:custGeom>
            <a:avLst/>
            <a:gdLst/>
            <a:ahLst/>
            <a:cxnLst/>
            <a:rect l="0" t="0" r="0" b="0"/>
            <a:pathLst>
              <a:path w="217170" h="187454">
                <a:moveTo>
                  <a:pt x="0" y="22700"/>
                </a:moveTo>
                <a:lnTo>
                  <a:pt x="6068" y="28767"/>
                </a:lnTo>
                <a:lnTo>
                  <a:pt x="7855" y="33095"/>
                </a:lnTo>
                <a:lnTo>
                  <a:pt x="9046" y="38520"/>
                </a:lnTo>
                <a:lnTo>
                  <a:pt x="9841" y="44676"/>
                </a:lnTo>
                <a:lnTo>
                  <a:pt x="10370" y="50051"/>
                </a:lnTo>
                <a:lnTo>
                  <a:pt x="10723" y="54903"/>
                </a:lnTo>
                <a:lnTo>
                  <a:pt x="10959" y="59409"/>
                </a:lnTo>
                <a:lnTo>
                  <a:pt x="12386" y="66223"/>
                </a:lnTo>
                <a:lnTo>
                  <a:pt x="14607" y="74575"/>
                </a:lnTo>
                <a:lnTo>
                  <a:pt x="17358" y="83953"/>
                </a:lnTo>
                <a:lnTo>
                  <a:pt x="19192" y="91475"/>
                </a:lnTo>
                <a:lnTo>
                  <a:pt x="20414" y="97760"/>
                </a:lnTo>
                <a:lnTo>
                  <a:pt x="21229" y="103220"/>
                </a:lnTo>
                <a:lnTo>
                  <a:pt x="21773" y="109400"/>
                </a:lnTo>
                <a:lnTo>
                  <a:pt x="22135" y="116060"/>
                </a:lnTo>
                <a:lnTo>
                  <a:pt x="22645" y="134182"/>
                </a:lnTo>
                <a:lnTo>
                  <a:pt x="22716" y="138931"/>
                </a:lnTo>
                <a:lnTo>
                  <a:pt x="24034" y="144637"/>
                </a:lnTo>
                <a:lnTo>
                  <a:pt x="26183" y="150981"/>
                </a:lnTo>
                <a:lnTo>
                  <a:pt x="28885" y="157751"/>
                </a:lnTo>
                <a:lnTo>
                  <a:pt x="30687" y="163534"/>
                </a:lnTo>
                <a:lnTo>
                  <a:pt x="31888" y="168659"/>
                </a:lnTo>
                <a:lnTo>
                  <a:pt x="32688" y="173346"/>
                </a:lnTo>
                <a:lnTo>
                  <a:pt x="33222" y="177741"/>
                </a:lnTo>
                <a:lnTo>
                  <a:pt x="33578" y="181940"/>
                </a:lnTo>
                <a:lnTo>
                  <a:pt x="33973" y="187453"/>
                </a:lnTo>
                <a:lnTo>
                  <a:pt x="34079" y="187145"/>
                </a:lnTo>
                <a:lnTo>
                  <a:pt x="34196" y="183417"/>
                </a:lnTo>
                <a:lnTo>
                  <a:pt x="34286" y="143792"/>
                </a:lnTo>
                <a:lnTo>
                  <a:pt x="35557" y="132638"/>
                </a:lnTo>
                <a:lnTo>
                  <a:pt x="37675" y="120122"/>
                </a:lnTo>
                <a:lnTo>
                  <a:pt x="40356" y="106698"/>
                </a:lnTo>
                <a:lnTo>
                  <a:pt x="42144" y="96478"/>
                </a:lnTo>
                <a:lnTo>
                  <a:pt x="43336" y="88396"/>
                </a:lnTo>
                <a:lnTo>
                  <a:pt x="44130" y="81737"/>
                </a:lnTo>
                <a:lnTo>
                  <a:pt x="45930" y="77297"/>
                </a:lnTo>
                <a:lnTo>
                  <a:pt x="48400" y="74338"/>
                </a:lnTo>
                <a:lnTo>
                  <a:pt x="51317" y="72365"/>
                </a:lnTo>
                <a:lnTo>
                  <a:pt x="53261" y="69780"/>
                </a:lnTo>
                <a:lnTo>
                  <a:pt x="54557" y="66786"/>
                </a:lnTo>
                <a:lnTo>
                  <a:pt x="55421" y="63521"/>
                </a:lnTo>
                <a:lnTo>
                  <a:pt x="57267" y="61344"/>
                </a:lnTo>
                <a:lnTo>
                  <a:pt x="59768" y="59892"/>
                </a:lnTo>
                <a:lnTo>
                  <a:pt x="62705" y="58924"/>
                </a:lnTo>
                <a:lnTo>
                  <a:pt x="69355" y="54463"/>
                </a:lnTo>
                <a:lnTo>
                  <a:pt x="72906" y="51495"/>
                </a:lnTo>
                <a:lnTo>
                  <a:pt x="76544" y="50786"/>
                </a:lnTo>
                <a:lnTo>
                  <a:pt x="80239" y="51584"/>
                </a:lnTo>
                <a:lnTo>
                  <a:pt x="83973" y="53386"/>
                </a:lnTo>
                <a:lnTo>
                  <a:pt x="87732" y="54587"/>
                </a:lnTo>
                <a:lnTo>
                  <a:pt x="91508" y="55388"/>
                </a:lnTo>
                <a:lnTo>
                  <a:pt x="95295" y="55922"/>
                </a:lnTo>
                <a:lnTo>
                  <a:pt x="99090" y="56278"/>
                </a:lnTo>
                <a:lnTo>
                  <a:pt x="102890" y="56515"/>
                </a:lnTo>
                <a:lnTo>
                  <a:pt x="106693" y="56673"/>
                </a:lnTo>
                <a:lnTo>
                  <a:pt x="110498" y="58049"/>
                </a:lnTo>
                <a:lnTo>
                  <a:pt x="114305" y="60236"/>
                </a:lnTo>
                <a:lnTo>
                  <a:pt x="118113" y="62963"/>
                </a:lnTo>
                <a:lnTo>
                  <a:pt x="123192" y="64782"/>
                </a:lnTo>
                <a:lnTo>
                  <a:pt x="129118" y="65995"/>
                </a:lnTo>
                <a:lnTo>
                  <a:pt x="135608" y="66803"/>
                </a:lnTo>
                <a:lnTo>
                  <a:pt x="143746" y="67341"/>
                </a:lnTo>
                <a:lnTo>
                  <a:pt x="152980" y="67701"/>
                </a:lnTo>
                <a:lnTo>
                  <a:pt x="162947" y="67941"/>
                </a:lnTo>
                <a:lnTo>
                  <a:pt x="170861" y="66830"/>
                </a:lnTo>
                <a:lnTo>
                  <a:pt x="177407" y="64820"/>
                </a:lnTo>
                <a:lnTo>
                  <a:pt x="183041" y="62210"/>
                </a:lnTo>
                <a:lnTo>
                  <a:pt x="186798" y="59200"/>
                </a:lnTo>
                <a:lnTo>
                  <a:pt x="189302" y="55923"/>
                </a:lnTo>
                <a:lnTo>
                  <a:pt x="190971" y="52468"/>
                </a:lnTo>
                <a:lnTo>
                  <a:pt x="194624" y="47626"/>
                </a:lnTo>
                <a:lnTo>
                  <a:pt x="199599" y="41857"/>
                </a:lnTo>
                <a:lnTo>
                  <a:pt x="205456" y="35471"/>
                </a:lnTo>
                <a:lnTo>
                  <a:pt x="209361" y="29944"/>
                </a:lnTo>
                <a:lnTo>
                  <a:pt x="211963" y="24989"/>
                </a:lnTo>
                <a:lnTo>
                  <a:pt x="216141" y="13980"/>
                </a:lnTo>
                <a:lnTo>
                  <a:pt x="215214" y="11806"/>
                </a:lnTo>
                <a:lnTo>
                  <a:pt x="210797" y="6005"/>
                </a:lnTo>
                <a:lnTo>
                  <a:pt x="207238" y="1666"/>
                </a:lnTo>
                <a:lnTo>
                  <a:pt x="205469" y="1057"/>
                </a:lnTo>
                <a:lnTo>
                  <a:pt x="200116" y="380"/>
                </a:lnTo>
                <a:lnTo>
                  <a:pt x="195640" y="200"/>
                </a:lnTo>
                <a:lnTo>
                  <a:pt x="183895" y="0"/>
                </a:lnTo>
                <a:lnTo>
                  <a:pt x="178476" y="1216"/>
                </a:lnTo>
                <a:lnTo>
                  <a:pt x="173594" y="3298"/>
                </a:lnTo>
                <a:lnTo>
                  <a:pt x="162701" y="9695"/>
                </a:lnTo>
                <a:lnTo>
                  <a:pt x="157825" y="13956"/>
                </a:lnTo>
                <a:lnTo>
                  <a:pt x="154746" y="16871"/>
                </a:lnTo>
                <a:lnTo>
                  <a:pt x="151424" y="22624"/>
                </a:lnTo>
                <a:lnTo>
                  <a:pt x="147939" y="30269"/>
                </a:lnTo>
                <a:lnTo>
                  <a:pt x="144346" y="39176"/>
                </a:lnTo>
                <a:lnTo>
                  <a:pt x="141951" y="46384"/>
                </a:lnTo>
                <a:lnTo>
                  <a:pt x="140353" y="52459"/>
                </a:lnTo>
                <a:lnTo>
                  <a:pt x="139289" y="57779"/>
                </a:lnTo>
                <a:lnTo>
                  <a:pt x="137309" y="65136"/>
                </a:lnTo>
                <a:lnTo>
                  <a:pt x="131723" y="83470"/>
                </a:lnTo>
                <a:lnTo>
                  <a:pt x="129725" y="92423"/>
                </a:lnTo>
                <a:lnTo>
                  <a:pt x="128393" y="100932"/>
                </a:lnTo>
                <a:lnTo>
                  <a:pt x="127505" y="109144"/>
                </a:lnTo>
                <a:lnTo>
                  <a:pt x="128183" y="115889"/>
                </a:lnTo>
                <a:lnTo>
                  <a:pt x="129906" y="121656"/>
                </a:lnTo>
                <a:lnTo>
                  <a:pt x="135205" y="132720"/>
                </a:lnTo>
                <a:lnTo>
                  <a:pt x="141794" y="146104"/>
                </a:lnTo>
                <a:lnTo>
                  <a:pt x="145330" y="151960"/>
                </a:lnTo>
                <a:lnTo>
                  <a:pt x="148956" y="157133"/>
                </a:lnTo>
                <a:lnTo>
                  <a:pt x="157834" y="168493"/>
                </a:lnTo>
                <a:lnTo>
                  <a:pt x="161103" y="169426"/>
                </a:lnTo>
                <a:lnTo>
                  <a:pt x="165822" y="170046"/>
                </a:lnTo>
                <a:lnTo>
                  <a:pt x="171508" y="170461"/>
                </a:lnTo>
                <a:lnTo>
                  <a:pt x="177838" y="170737"/>
                </a:lnTo>
                <a:lnTo>
                  <a:pt x="191646" y="171044"/>
                </a:lnTo>
                <a:lnTo>
                  <a:pt x="196344" y="169856"/>
                </a:lnTo>
                <a:lnTo>
                  <a:pt x="199476" y="167793"/>
                </a:lnTo>
                <a:lnTo>
                  <a:pt x="217169" y="15985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SMARTPenAnnotation81"/>
          <p:cNvSpPr/>
          <p:nvPr/>
        </p:nvSpPr>
        <p:spPr>
          <a:xfrm>
            <a:off x="4231778" y="3520439"/>
            <a:ext cx="145729" cy="251304"/>
          </a:xfrm>
          <a:custGeom>
            <a:avLst/>
            <a:gdLst/>
            <a:ahLst/>
            <a:cxnLst/>
            <a:rect l="0" t="0" r="0" b="0"/>
            <a:pathLst>
              <a:path w="145729" h="251304">
                <a:moveTo>
                  <a:pt x="111622" y="0"/>
                </a:moveTo>
                <a:lnTo>
                  <a:pt x="99486" y="6069"/>
                </a:lnTo>
                <a:lnTo>
                  <a:pt x="94641" y="9126"/>
                </a:lnTo>
                <a:lnTo>
                  <a:pt x="90141" y="12434"/>
                </a:lnTo>
                <a:lnTo>
                  <a:pt x="85871" y="15909"/>
                </a:lnTo>
                <a:lnTo>
                  <a:pt x="81755" y="19496"/>
                </a:lnTo>
                <a:lnTo>
                  <a:pt x="77740" y="23158"/>
                </a:lnTo>
                <a:lnTo>
                  <a:pt x="73794" y="26869"/>
                </a:lnTo>
                <a:lnTo>
                  <a:pt x="21162" y="79071"/>
                </a:lnTo>
                <a:lnTo>
                  <a:pt x="15755" y="85735"/>
                </a:lnTo>
                <a:lnTo>
                  <a:pt x="10881" y="92716"/>
                </a:lnTo>
                <a:lnTo>
                  <a:pt x="0" y="110037"/>
                </a:lnTo>
                <a:lnTo>
                  <a:pt x="377" y="112728"/>
                </a:lnTo>
                <a:lnTo>
                  <a:pt x="4183" y="119105"/>
                </a:lnTo>
                <a:lnTo>
                  <a:pt x="7398" y="123767"/>
                </a:lnTo>
                <a:lnTo>
                  <a:pt x="10389" y="124422"/>
                </a:lnTo>
                <a:lnTo>
                  <a:pt x="14923" y="124858"/>
                </a:lnTo>
                <a:lnTo>
                  <a:pt x="20486" y="125149"/>
                </a:lnTo>
                <a:lnTo>
                  <a:pt x="33440" y="125472"/>
                </a:lnTo>
                <a:lnTo>
                  <a:pt x="40451" y="125558"/>
                </a:lnTo>
                <a:lnTo>
                  <a:pt x="48934" y="126885"/>
                </a:lnTo>
                <a:lnTo>
                  <a:pt x="58400" y="129041"/>
                </a:lnTo>
                <a:lnTo>
                  <a:pt x="68520" y="131747"/>
                </a:lnTo>
                <a:lnTo>
                  <a:pt x="76538" y="133551"/>
                </a:lnTo>
                <a:lnTo>
                  <a:pt x="83152" y="134754"/>
                </a:lnTo>
                <a:lnTo>
                  <a:pt x="88832" y="135557"/>
                </a:lnTo>
                <a:lnTo>
                  <a:pt x="96429" y="137361"/>
                </a:lnTo>
                <a:lnTo>
                  <a:pt x="105303" y="139834"/>
                </a:lnTo>
                <a:lnTo>
                  <a:pt x="115029" y="142753"/>
                </a:lnTo>
                <a:lnTo>
                  <a:pt x="121513" y="145969"/>
                </a:lnTo>
                <a:lnTo>
                  <a:pt x="125836" y="149383"/>
                </a:lnTo>
                <a:lnTo>
                  <a:pt x="128718" y="152929"/>
                </a:lnTo>
                <a:lnTo>
                  <a:pt x="131909" y="156562"/>
                </a:lnTo>
                <a:lnTo>
                  <a:pt x="135307" y="160255"/>
                </a:lnTo>
                <a:lnTo>
                  <a:pt x="138842" y="163987"/>
                </a:lnTo>
                <a:lnTo>
                  <a:pt x="141198" y="167745"/>
                </a:lnTo>
                <a:lnTo>
                  <a:pt x="143817" y="175307"/>
                </a:lnTo>
                <a:lnTo>
                  <a:pt x="144515" y="180371"/>
                </a:lnTo>
                <a:lnTo>
                  <a:pt x="144981" y="186288"/>
                </a:lnTo>
                <a:lnTo>
                  <a:pt x="145498" y="198365"/>
                </a:lnTo>
                <a:lnTo>
                  <a:pt x="145728" y="207965"/>
                </a:lnTo>
                <a:lnTo>
                  <a:pt x="144519" y="212304"/>
                </a:lnTo>
                <a:lnTo>
                  <a:pt x="142443" y="216466"/>
                </a:lnTo>
                <a:lnTo>
                  <a:pt x="139790" y="220511"/>
                </a:lnTo>
                <a:lnTo>
                  <a:pt x="136750" y="224477"/>
                </a:lnTo>
                <a:lnTo>
                  <a:pt x="133454" y="228392"/>
                </a:lnTo>
                <a:lnTo>
                  <a:pt x="129987" y="232271"/>
                </a:lnTo>
                <a:lnTo>
                  <a:pt x="126405" y="234858"/>
                </a:lnTo>
                <a:lnTo>
                  <a:pt x="122747" y="236582"/>
                </a:lnTo>
                <a:lnTo>
                  <a:pt x="119039" y="237731"/>
                </a:lnTo>
                <a:lnTo>
                  <a:pt x="115296" y="239768"/>
                </a:lnTo>
                <a:lnTo>
                  <a:pt x="111532" y="242396"/>
                </a:lnTo>
                <a:lnTo>
                  <a:pt x="107752" y="245417"/>
                </a:lnTo>
                <a:lnTo>
                  <a:pt x="103962" y="247432"/>
                </a:lnTo>
                <a:lnTo>
                  <a:pt x="100165" y="248775"/>
                </a:lnTo>
                <a:lnTo>
                  <a:pt x="96364" y="249670"/>
                </a:lnTo>
                <a:lnTo>
                  <a:pt x="92560" y="250267"/>
                </a:lnTo>
                <a:lnTo>
                  <a:pt x="88754" y="250665"/>
                </a:lnTo>
                <a:lnTo>
                  <a:pt x="84946" y="250930"/>
                </a:lnTo>
                <a:lnTo>
                  <a:pt x="79868" y="251107"/>
                </a:lnTo>
                <a:lnTo>
                  <a:pt x="67452" y="251303"/>
                </a:lnTo>
                <a:lnTo>
                  <a:pt x="61855" y="250086"/>
                </a:lnTo>
                <a:lnTo>
                  <a:pt x="56854" y="248004"/>
                </a:lnTo>
                <a:lnTo>
                  <a:pt x="52250" y="245346"/>
                </a:lnTo>
                <a:lnTo>
                  <a:pt x="47910" y="243574"/>
                </a:lnTo>
                <a:lnTo>
                  <a:pt x="43747" y="242393"/>
                </a:lnTo>
                <a:lnTo>
                  <a:pt x="39702" y="241606"/>
                </a:lnTo>
                <a:lnTo>
                  <a:pt x="35735" y="241081"/>
                </a:lnTo>
                <a:lnTo>
                  <a:pt x="31821" y="240731"/>
                </a:lnTo>
                <a:lnTo>
                  <a:pt x="20181" y="24003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SMARTPenAnnotation82"/>
          <p:cNvSpPr/>
          <p:nvPr/>
        </p:nvSpPr>
        <p:spPr>
          <a:xfrm>
            <a:off x="4446270" y="3531870"/>
            <a:ext cx="125731" cy="171391"/>
          </a:xfrm>
          <a:custGeom>
            <a:avLst/>
            <a:gdLst/>
            <a:ahLst/>
            <a:cxnLst/>
            <a:rect l="0" t="0" r="0" b="0"/>
            <a:pathLst>
              <a:path w="125731" h="171391">
                <a:moveTo>
                  <a:pt x="0" y="0"/>
                </a:moveTo>
                <a:lnTo>
                  <a:pt x="0" y="76648"/>
                </a:lnTo>
                <a:lnTo>
                  <a:pt x="1270" y="82849"/>
                </a:lnTo>
                <a:lnTo>
                  <a:pt x="3386" y="88252"/>
                </a:lnTo>
                <a:lnTo>
                  <a:pt x="6067" y="93125"/>
                </a:lnTo>
                <a:lnTo>
                  <a:pt x="7855" y="98913"/>
                </a:lnTo>
                <a:lnTo>
                  <a:pt x="9046" y="105312"/>
                </a:lnTo>
                <a:lnTo>
                  <a:pt x="9841" y="112118"/>
                </a:lnTo>
                <a:lnTo>
                  <a:pt x="10371" y="117925"/>
                </a:lnTo>
                <a:lnTo>
                  <a:pt x="10723" y="123066"/>
                </a:lnTo>
                <a:lnTo>
                  <a:pt x="10959" y="127764"/>
                </a:lnTo>
                <a:lnTo>
                  <a:pt x="12386" y="132166"/>
                </a:lnTo>
                <a:lnTo>
                  <a:pt x="14607" y="136370"/>
                </a:lnTo>
                <a:lnTo>
                  <a:pt x="17358" y="140443"/>
                </a:lnTo>
                <a:lnTo>
                  <a:pt x="19192" y="144429"/>
                </a:lnTo>
                <a:lnTo>
                  <a:pt x="20414" y="148356"/>
                </a:lnTo>
                <a:lnTo>
                  <a:pt x="21230" y="152244"/>
                </a:lnTo>
                <a:lnTo>
                  <a:pt x="21773" y="156106"/>
                </a:lnTo>
                <a:lnTo>
                  <a:pt x="22135" y="159950"/>
                </a:lnTo>
                <a:lnTo>
                  <a:pt x="22377" y="163783"/>
                </a:lnTo>
                <a:lnTo>
                  <a:pt x="23807" y="166339"/>
                </a:lnTo>
                <a:lnTo>
                  <a:pt x="26032" y="168042"/>
                </a:lnTo>
                <a:lnTo>
                  <a:pt x="28785" y="169178"/>
                </a:lnTo>
                <a:lnTo>
                  <a:pt x="31889" y="169935"/>
                </a:lnTo>
                <a:lnTo>
                  <a:pt x="35230" y="170440"/>
                </a:lnTo>
                <a:lnTo>
                  <a:pt x="38726" y="170776"/>
                </a:lnTo>
                <a:lnTo>
                  <a:pt x="42327" y="171001"/>
                </a:lnTo>
                <a:lnTo>
                  <a:pt x="54947" y="171390"/>
                </a:lnTo>
                <a:lnTo>
                  <a:pt x="56951" y="170140"/>
                </a:lnTo>
                <a:lnTo>
                  <a:pt x="59558" y="168037"/>
                </a:lnTo>
                <a:lnTo>
                  <a:pt x="66797" y="161603"/>
                </a:lnTo>
                <a:lnTo>
                  <a:pt x="74119" y="154421"/>
                </a:lnTo>
                <a:lnTo>
                  <a:pt x="77353" y="149937"/>
                </a:lnTo>
                <a:lnTo>
                  <a:pt x="80778" y="144408"/>
                </a:lnTo>
                <a:lnTo>
                  <a:pt x="84332" y="138182"/>
                </a:lnTo>
                <a:lnTo>
                  <a:pt x="87971" y="132761"/>
                </a:lnTo>
                <a:lnTo>
                  <a:pt x="91667" y="127877"/>
                </a:lnTo>
                <a:lnTo>
                  <a:pt x="95402" y="123351"/>
                </a:lnTo>
                <a:lnTo>
                  <a:pt x="99161" y="116524"/>
                </a:lnTo>
                <a:lnTo>
                  <a:pt x="102937" y="108162"/>
                </a:lnTo>
                <a:lnTo>
                  <a:pt x="106724" y="98778"/>
                </a:lnTo>
                <a:lnTo>
                  <a:pt x="110520" y="87442"/>
                </a:lnTo>
                <a:lnTo>
                  <a:pt x="114320" y="74804"/>
                </a:lnTo>
                <a:lnTo>
                  <a:pt x="125730" y="3428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SMARTPenAnnotation83"/>
          <p:cNvSpPr/>
          <p:nvPr/>
        </p:nvSpPr>
        <p:spPr>
          <a:xfrm>
            <a:off x="4617720" y="3509009"/>
            <a:ext cx="11431" cy="400051"/>
          </a:xfrm>
          <a:custGeom>
            <a:avLst/>
            <a:gdLst/>
            <a:ahLst/>
            <a:cxnLst/>
            <a:rect l="0" t="0" r="0" b="0"/>
            <a:pathLst>
              <a:path w="11431" h="400051">
                <a:moveTo>
                  <a:pt x="0" y="0"/>
                </a:moveTo>
                <a:lnTo>
                  <a:pt x="0" y="58628"/>
                </a:lnTo>
                <a:lnTo>
                  <a:pt x="1270" y="70836"/>
                </a:lnTo>
                <a:lnTo>
                  <a:pt x="7855" y="124141"/>
                </a:lnTo>
                <a:lnTo>
                  <a:pt x="9046" y="137371"/>
                </a:lnTo>
                <a:lnTo>
                  <a:pt x="9840" y="148731"/>
                </a:lnTo>
                <a:lnTo>
                  <a:pt x="10371" y="161384"/>
                </a:lnTo>
                <a:lnTo>
                  <a:pt x="11116" y="200923"/>
                </a:lnTo>
                <a:lnTo>
                  <a:pt x="11426" y="313768"/>
                </a:lnTo>
                <a:lnTo>
                  <a:pt x="10157" y="329829"/>
                </a:lnTo>
                <a:lnTo>
                  <a:pt x="8041" y="343076"/>
                </a:lnTo>
                <a:lnTo>
                  <a:pt x="5361" y="354448"/>
                </a:lnTo>
                <a:lnTo>
                  <a:pt x="4843" y="364568"/>
                </a:lnTo>
                <a:lnTo>
                  <a:pt x="5769" y="373856"/>
                </a:lnTo>
                <a:lnTo>
                  <a:pt x="11430" y="40005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SMARTPenAnnotation84"/>
          <p:cNvSpPr/>
          <p:nvPr/>
        </p:nvSpPr>
        <p:spPr>
          <a:xfrm>
            <a:off x="4583429" y="3531870"/>
            <a:ext cx="159487" cy="148590"/>
          </a:xfrm>
          <a:custGeom>
            <a:avLst/>
            <a:gdLst/>
            <a:ahLst/>
            <a:cxnLst/>
            <a:rect l="0" t="0" r="0" b="0"/>
            <a:pathLst>
              <a:path w="159487" h="148590">
                <a:moveTo>
                  <a:pt x="0" y="0"/>
                </a:moveTo>
                <a:lnTo>
                  <a:pt x="66991" y="0"/>
                </a:lnTo>
                <a:lnTo>
                  <a:pt x="76411" y="1269"/>
                </a:lnTo>
                <a:lnTo>
                  <a:pt x="83960" y="3386"/>
                </a:lnTo>
                <a:lnTo>
                  <a:pt x="90264" y="6067"/>
                </a:lnTo>
                <a:lnTo>
                  <a:pt x="97006" y="7855"/>
                </a:lnTo>
                <a:lnTo>
                  <a:pt x="104041" y="9046"/>
                </a:lnTo>
                <a:lnTo>
                  <a:pt x="111271" y="9840"/>
                </a:lnTo>
                <a:lnTo>
                  <a:pt x="117361" y="10370"/>
                </a:lnTo>
                <a:lnTo>
                  <a:pt x="122691" y="10723"/>
                </a:lnTo>
                <a:lnTo>
                  <a:pt x="127514" y="10959"/>
                </a:lnTo>
                <a:lnTo>
                  <a:pt x="131999" y="12386"/>
                </a:lnTo>
                <a:lnTo>
                  <a:pt x="136260" y="14607"/>
                </a:lnTo>
                <a:lnTo>
                  <a:pt x="140370" y="17358"/>
                </a:lnTo>
                <a:lnTo>
                  <a:pt x="143110" y="20462"/>
                </a:lnTo>
                <a:lnTo>
                  <a:pt x="144937" y="23801"/>
                </a:lnTo>
                <a:lnTo>
                  <a:pt x="146155" y="27297"/>
                </a:lnTo>
                <a:lnTo>
                  <a:pt x="148237" y="29628"/>
                </a:lnTo>
                <a:lnTo>
                  <a:pt x="150895" y="31182"/>
                </a:lnTo>
                <a:lnTo>
                  <a:pt x="153937" y="32218"/>
                </a:lnTo>
                <a:lnTo>
                  <a:pt x="155965" y="34178"/>
                </a:lnTo>
                <a:lnTo>
                  <a:pt x="157317" y="36755"/>
                </a:lnTo>
                <a:lnTo>
                  <a:pt x="158218" y="39744"/>
                </a:lnTo>
                <a:lnTo>
                  <a:pt x="158819" y="43005"/>
                </a:lnTo>
                <a:lnTo>
                  <a:pt x="159220" y="46450"/>
                </a:lnTo>
                <a:lnTo>
                  <a:pt x="159486" y="50016"/>
                </a:lnTo>
                <a:lnTo>
                  <a:pt x="158394" y="54934"/>
                </a:lnTo>
                <a:lnTo>
                  <a:pt x="156397" y="60753"/>
                </a:lnTo>
                <a:lnTo>
                  <a:pt x="153795" y="67171"/>
                </a:lnTo>
                <a:lnTo>
                  <a:pt x="150790" y="72721"/>
                </a:lnTo>
                <a:lnTo>
                  <a:pt x="147517" y="77691"/>
                </a:lnTo>
                <a:lnTo>
                  <a:pt x="144064" y="82274"/>
                </a:lnTo>
                <a:lnTo>
                  <a:pt x="140493" y="86599"/>
                </a:lnTo>
                <a:lnTo>
                  <a:pt x="136842" y="90752"/>
                </a:lnTo>
                <a:lnTo>
                  <a:pt x="133138" y="94791"/>
                </a:lnTo>
                <a:lnTo>
                  <a:pt x="122250" y="106053"/>
                </a:lnTo>
                <a:lnTo>
                  <a:pt x="115790" y="112611"/>
                </a:lnTo>
                <a:lnTo>
                  <a:pt x="107673" y="118254"/>
                </a:lnTo>
                <a:lnTo>
                  <a:pt x="98453" y="123286"/>
                </a:lnTo>
                <a:lnTo>
                  <a:pt x="79317" y="132264"/>
                </a:lnTo>
                <a:lnTo>
                  <a:pt x="62346" y="140487"/>
                </a:lnTo>
                <a:lnTo>
                  <a:pt x="55534" y="143188"/>
                </a:lnTo>
                <a:lnTo>
                  <a:pt x="49723" y="144988"/>
                </a:lnTo>
                <a:lnTo>
                  <a:pt x="34291" y="14858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SMARTPenAnnotation85"/>
          <p:cNvSpPr/>
          <p:nvPr/>
        </p:nvSpPr>
        <p:spPr>
          <a:xfrm>
            <a:off x="4789170" y="3531870"/>
            <a:ext cx="22860" cy="354331"/>
          </a:xfrm>
          <a:custGeom>
            <a:avLst/>
            <a:gdLst/>
            <a:ahLst/>
            <a:cxnLst/>
            <a:rect l="0" t="0" r="0" b="0"/>
            <a:pathLst>
              <a:path w="22860" h="354331">
                <a:moveTo>
                  <a:pt x="0" y="0"/>
                </a:moveTo>
                <a:lnTo>
                  <a:pt x="6067" y="12135"/>
                </a:lnTo>
                <a:lnTo>
                  <a:pt x="7855" y="16980"/>
                </a:lnTo>
                <a:lnTo>
                  <a:pt x="9046" y="21480"/>
                </a:lnTo>
                <a:lnTo>
                  <a:pt x="9840" y="25750"/>
                </a:lnTo>
                <a:lnTo>
                  <a:pt x="10371" y="31136"/>
                </a:lnTo>
                <a:lnTo>
                  <a:pt x="10723" y="37267"/>
                </a:lnTo>
                <a:lnTo>
                  <a:pt x="11116" y="49583"/>
                </a:lnTo>
                <a:lnTo>
                  <a:pt x="11290" y="59290"/>
                </a:lnTo>
                <a:lnTo>
                  <a:pt x="11428" y="223196"/>
                </a:lnTo>
                <a:lnTo>
                  <a:pt x="12699" y="230077"/>
                </a:lnTo>
                <a:lnTo>
                  <a:pt x="14816" y="235935"/>
                </a:lnTo>
                <a:lnTo>
                  <a:pt x="17497" y="241110"/>
                </a:lnTo>
                <a:lnTo>
                  <a:pt x="19284" y="248370"/>
                </a:lnTo>
                <a:lnTo>
                  <a:pt x="20476" y="257020"/>
                </a:lnTo>
                <a:lnTo>
                  <a:pt x="21271" y="266596"/>
                </a:lnTo>
                <a:lnTo>
                  <a:pt x="21800" y="276791"/>
                </a:lnTo>
                <a:lnTo>
                  <a:pt x="22389" y="298278"/>
                </a:lnTo>
                <a:lnTo>
                  <a:pt x="22859" y="35433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SMARTPenAnnotation86"/>
          <p:cNvSpPr/>
          <p:nvPr/>
        </p:nvSpPr>
        <p:spPr>
          <a:xfrm>
            <a:off x="4789170" y="3520910"/>
            <a:ext cx="158706" cy="148120"/>
          </a:xfrm>
          <a:custGeom>
            <a:avLst/>
            <a:gdLst/>
            <a:ahLst/>
            <a:cxnLst/>
            <a:rect l="0" t="0" r="0" b="0"/>
            <a:pathLst>
              <a:path w="158706" h="148120">
                <a:moveTo>
                  <a:pt x="0" y="10960"/>
                </a:moveTo>
                <a:lnTo>
                  <a:pt x="6067" y="4892"/>
                </a:lnTo>
                <a:lnTo>
                  <a:pt x="9125" y="3104"/>
                </a:lnTo>
                <a:lnTo>
                  <a:pt x="12433" y="1912"/>
                </a:lnTo>
                <a:lnTo>
                  <a:pt x="15909" y="1118"/>
                </a:lnTo>
                <a:lnTo>
                  <a:pt x="23306" y="589"/>
                </a:lnTo>
                <a:lnTo>
                  <a:pt x="33317" y="235"/>
                </a:lnTo>
                <a:lnTo>
                  <a:pt x="45071" y="0"/>
                </a:lnTo>
                <a:lnTo>
                  <a:pt x="56717" y="1113"/>
                </a:lnTo>
                <a:lnTo>
                  <a:pt x="68292" y="3125"/>
                </a:lnTo>
                <a:lnTo>
                  <a:pt x="79818" y="5737"/>
                </a:lnTo>
                <a:lnTo>
                  <a:pt x="88771" y="7478"/>
                </a:lnTo>
                <a:lnTo>
                  <a:pt x="96011" y="8638"/>
                </a:lnTo>
                <a:lnTo>
                  <a:pt x="102107" y="9412"/>
                </a:lnTo>
                <a:lnTo>
                  <a:pt x="108712" y="12468"/>
                </a:lnTo>
                <a:lnTo>
                  <a:pt x="115654" y="17045"/>
                </a:lnTo>
                <a:lnTo>
                  <a:pt x="122822" y="22636"/>
                </a:lnTo>
                <a:lnTo>
                  <a:pt x="130142" y="27634"/>
                </a:lnTo>
                <a:lnTo>
                  <a:pt x="137561" y="32236"/>
                </a:lnTo>
                <a:lnTo>
                  <a:pt x="145047" y="36574"/>
                </a:lnTo>
                <a:lnTo>
                  <a:pt x="150038" y="40736"/>
                </a:lnTo>
                <a:lnTo>
                  <a:pt x="153365" y="44780"/>
                </a:lnTo>
                <a:lnTo>
                  <a:pt x="155583" y="48747"/>
                </a:lnTo>
                <a:lnTo>
                  <a:pt x="157062" y="52661"/>
                </a:lnTo>
                <a:lnTo>
                  <a:pt x="158048" y="56541"/>
                </a:lnTo>
                <a:lnTo>
                  <a:pt x="158705" y="60397"/>
                </a:lnTo>
                <a:lnTo>
                  <a:pt x="157873" y="65507"/>
                </a:lnTo>
                <a:lnTo>
                  <a:pt x="156049" y="71455"/>
                </a:lnTo>
                <a:lnTo>
                  <a:pt x="153562" y="77960"/>
                </a:lnTo>
                <a:lnTo>
                  <a:pt x="150635" y="83566"/>
                </a:lnTo>
                <a:lnTo>
                  <a:pt x="147413" y="88574"/>
                </a:lnTo>
                <a:lnTo>
                  <a:pt x="143995" y="93182"/>
                </a:lnTo>
                <a:lnTo>
                  <a:pt x="137907" y="97525"/>
                </a:lnTo>
                <a:lnTo>
                  <a:pt x="130038" y="101690"/>
                </a:lnTo>
                <a:lnTo>
                  <a:pt x="120981" y="105736"/>
                </a:lnTo>
                <a:lnTo>
                  <a:pt x="111134" y="110974"/>
                </a:lnTo>
                <a:lnTo>
                  <a:pt x="100759" y="117006"/>
                </a:lnTo>
                <a:lnTo>
                  <a:pt x="90033" y="123567"/>
                </a:lnTo>
                <a:lnTo>
                  <a:pt x="79071" y="129211"/>
                </a:lnTo>
                <a:lnTo>
                  <a:pt x="67954" y="134244"/>
                </a:lnTo>
                <a:lnTo>
                  <a:pt x="56733" y="138869"/>
                </a:lnTo>
                <a:lnTo>
                  <a:pt x="46712" y="141953"/>
                </a:lnTo>
                <a:lnTo>
                  <a:pt x="37491" y="144008"/>
                </a:lnTo>
                <a:lnTo>
                  <a:pt x="11430" y="14811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SMARTPenAnnotation87"/>
          <p:cNvSpPr/>
          <p:nvPr/>
        </p:nvSpPr>
        <p:spPr>
          <a:xfrm>
            <a:off x="5040629" y="3383279"/>
            <a:ext cx="22862" cy="251461"/>
          </a:xfrm>
          <a:custGeom>
            <a:avLst/>
            <a:gdLst/>
            <a:ahLst/>
            <a:cxnLst/>
            <a:rect l="0" t="0" r="0" b="0"/>
            <a:pathLst>
              <a:path w="22862" h="251461">
                <a:moveTo>
                  <a:pt x="0" y="0"/>
                </a:moveTo>
                <a:lnTo>
                  <a:pt x="0" y="98764"/>
                </a:lnTo>
                <a:lnTo>
                  <a:pt x="1271" y="105213"/>
                </a:lnTo>
                <a:lnTo>
                  <a:pt x="3387" y="110782"/>
                </a:lnTo>
                <a:lnTo>
                  <a:pt x="6069" y="115765"/>
                </a:lnTo>
                <a:lnTo>
                  <a:pt x="7856" y="124166"/>
                </a:lnTo>
                <a:lnTo>
                  <a:pt x="9048" y="134848"/>
                </a:lnTo>
                <a:lnTo>
                  <a:pt x="10371" y="156453"/>
                </a:lnTo>
                <a:lnTo>
                  <a:pt x="10960" y="170288"/>
                </a:lnTo>
                <a:lnTo>
                  <a:pt x="11291" y="197353"/>
                </a:lnTo>
                <a:lnTo>
                  <a:pt x="12607" y="205229"/>
                </a:lnTo>
                <a:lnTo>
                  <a:pt x="14755" y="211749"/>
                </a:lnTo>
                <a:lnTo>
                  <a:pt x="17457" y="217367"/>
                </a:lnTo>
                <a:lnTo>
                  <a:pt x="19258" y="222381"/>
                </a:lnTo>
                <a:lnTo>
                  <a:pt x="20459" y="226994"/>
                </a:lnTo>
                <a:lnTo>
                  <a:pt x="21260" y="231340"/>
                </a:lnTo>
                <a:lnTo>
                  <a:pt x="21793" y="235507"/>
                </a:lnTo>
                <a:lnTo>
                  <a:pt x="22149" y="239555"/>
                </a:lnTo>
                <a:lnTo>
                  <a:pt x="22861" y="25146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SMARTPenAnnotation88"/>
          <p:cNvSpPr/>
          <p:nvPr/>
        </p:nvSpPr>
        <p:spPr>
          <a:xfrm>
            <a:off x="5132070" y="3452107"/>
            <a:ext cx="84602" cy="171203"/>
          </a:xfrm>
          <a:custGeom>
            <a:avLst/>
            <a:gdLst/>
            <a:ahLst/>
            <a:cxnLst/>
            <a:rect l="0" t="0" r="0" b="0"/>
            <a:pathLst>
              <a:path w="84602" h="171203">
                <a:moveTo>
                  <a:pt x="0" y="102622"/>
                </a:moveTo>
                <a:lnTo>
                  <a:pt x="6067" y="102622"/>
                </a:lnTo>
                <a:lnTo>
                  <a:pt x="11665" y="100082"/>
                </a:lnTo>
                <a:lnTo>
                  <a:pt x="19206" y="95849"/>
                </a:lnTo>
                <a:lnTo>
                  <a:pt x="28044" y="90487"/>
                </a:lnTo>
                <a:lnTo>
                  <a:pt x="36476" y="83102"/>
                </a:lnTo>
                <a:lnTo>
                  <a:pt x="44637" y="74369"/>
                </a:lnTo>
                <a:lnTo>
                  <a:pt x="52618" y="64737"/>
                </a:lnTo>
                <a:lnTo>
                  <a:pt x="59208" y="57045"/>
                </a:lnTo>
                <a:lnTo>
                  <a:pt x="64872" y="50648"/>
                </a:lnTo>
                <a:lnTo>
                  <a:pt x="69918" y="45112"/>
                </a:lnTo>
                <a:lnTo>
                  <a:pt x="74552" y="38883"/>
                </a:lnTo>
                <a:lnTo>
                  <a:pt x="78911" y="32189"/>
                </a:lnTo>
                <a:lnTo>
                  <a:pt x="83088" y="25187"/>
                </a:lnTo>
                <a:lnTo>
                  <a:pt x="84601" y="19249"/>
                </a:lnTo>
                <a:lnTo>
                  <a:pt x="84341" y="14020"/>
                </a:lnTo>
                <a:lnTo>
                  <a:pt x="82897" y="9264"/>
                </a:lnTo>
                <a:lnTo>
                  <a:pt x="80664" y="6093"/>
                </a:lnTo>
                <a:lnTo>
                  <a:pt x="77906" y="3980"/>
                </a:lnTo>
                <a:lnTo>
                  <a:pt x="70422" y="588"/>
                </a:lnTo>
                <a:lnTo>
                  <a:pt x="68538" y="309"/>
                </a:lnTo>
                <a:lnTo>
                  <a:pt x="66011" y="124"/>
                </a:lnTo>
                <a:lnTo>
                  <a:pt x="63058" y="0"/>
                </a:lnTo>
                <a:lnTo>
                  <a:pt x="59818" y="1188"/>
                </a:lnTo>
                <a:lnTo>
                  <a:pt x="56389" y="3249"/>
                </a:lnTo>
                <a:lnTo>
                  <a:pt x="52832" y="5893"/>
                </a:lnTo>
                <a:lnTo>
                  <a:pt x="49191" y="8927"/>
                </a:lnTo>
                <a:lnTo>
                  <a:pt x="45494" y="12218"/>
                </a:lnTo>
                <a:lnTo>
                  <a:pt x="38000" y="19263"/>
                </a:lnTo>
                <a:lnTo>
                  <a:pt x="30435" y="26627"/>
                </a:lnTo>
                <a:lnTo>
                  <a:pt x="26640" y="32909"/>
                </a:lnTo>
                <a:lnTo>
                  <a:pt x="22840" y="40907"/>
                </a:lnTo>
                <a:lnTo>
                  <a:pt x="19036" y="50048"/>
                </a:lnTo>
                <a:lnTo>
                  <a:pt x="15230" y="57414"/>
                </a:lnTo>
                <a:lnTo>
                  <a:pt x="11424" y="63593"/>
                </a:lnTo>
                <a:lnTo>
                  <a:pt x="7615" y="68983"/>
                </a:lnTo>
                <a:lnTo>
                  <a:pt x="5077" y="76386"/>
                </a:lnTo>
                <a:lnTo>
                  <a:pt x="3384" y="85131"/>
                </a:lnTo>
                <a:lnTo>
                  <a:pt x="2256" y="94772"/>
                </a:lnTo>
                <a:lnTo>
                  <a:pt x="1504" y="103739"/>
                </a:lnTo>
                <a:lnTo>
                  <a:pt x="1002" y="112257"/>
                </a:lnTo>
                <a:lnTo>
                  <a:pt x="445" y="127224"/>
                </a:lnTo>
                <a:lnTo>
                  <a:pt x="132" y="142791"/>
                </a:lnTo>
                <a:lnTo>
                  <a:pt x="58" y="151378"/>
                </a:lnTo>
                <a:lnTo>
                  <a:pt x="1308" y="155446"/>
                </a:lnTo>
                <a:lnTo>
                  <a:pt x="3412" y="159429"/>
                </a:lnTo>
                <a:lnTo>
                  <a:pt x="6084" y="163353"/>
                </a:lnTo>
                <a:lnTo>
                  <a:pt x="9136" y="165969"/>
                </a:lnTo>
                <a:lnTo>
                  <a:pt x="12441" y="167714"/>
                </a:lnTo>
                <a:lnTo>
                  <a:pt x="20801" y="170513"/>
                </a:lnTo>
                <a:lnTo>
                  <a:pt x="24028" y="170743"/>
                </a:lnTo>
                <a:lnTo>
                  <a:pt x="28718" y="170896"/>
                </a:lnTo>
                <a:lnTo>
                  <a:pt x="45720" y="17120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SMARTPenAnnotation89"/>
          <p:cNvSpPr/>
          <p:nvPr/>
        </p:nvSpPr>
        <p:spPr>
          <a:xfrm>
            <a:off x="5292090" y="3451859"/>
            <a:ext cx="228601" cy="209116"/>
          </a:xfrm>
          <a:custGeom>
            <a:avLst/>
            <a:gdLst/>
            <a:ahLst/>
            <a:cxnLst/>
            <a:rect l="0" t="0" r="0" b="0"/>
            <a:pathLst>
              <a:path w="228601" h="209116">
                <a:moveTo>
                  <a:pt x="0" y="0"/>
                </a:moveTo>
                <a:lnTo>
                  <a:pt x="6067" y="12136"/>
                </a:lnTo>
                <a:lnTo>
                  <a:pt x="7855" y="18251"/>
                </a:lnTo>
                <a:lnTo>
                  <a:pt x="9046" y="24867"/>
                </a:lnTo>
                <a:lnTo>
                  <a:pt x="9841" y="31818"/>
                </a:lnTo>
                <a:lnTo>
                  <a:pt x="11640" y="42802"/>
                </a:lnTo>
                <a:lnTo>
                  <a:pt x="17027" y="71940"/>
                </a:lnTo>
                <a:lnTo>
                  <a:pt x="18971" y="84790"/>
                </a:lnTo>
                <a:lnTo>
                  <a:pt x="20267" y="95897"/>
                </a:lnTo>
                <a:lnTo>
                  <a:pt x="21131" y="105841"/>
                </a:lnTo>
                <a:lnTo>
                  <a:pt x="20438" y="118821"/>
                </a:lnTo>
                <a:lnTo>
                  <a:pt x="18705" y="133824"/>
                </a:lnTo>
                <a:lnTo>
                  <a:pt x="16280" y="150176"/>
                </a:lnTo>
                <a:lnTo>
                  <a:pt x="14663" y="162348"/>
                </a:lnTo>
                <a:lnTo>
                  <a:pt x="13585" y="171732"/>
                </a:lnTo>
                <a:lnTo>
                  <a:pt x="12867" y="179258"/>
                </a:lnTo>
                <a:lnTo>
                  <a:pt x="12388" y="185546"/>
                </a:lnTo>
                <a:lnTo>
                  <a:pt x="12068" y="191007"/>
                </a:lnTo>
                <a:lnTo>
                  <a:pt x="11713" y="200462"/>
                </a:lnTo>
                <a:lnTo>
                  <a:pt x="11556" y="208898"/>
                </a:lnTo>
                <a:lnTo>
                  <a:pt x="11514" y="209115"/>
                </a:lnTo>
                <a:lnTo>
                  <a:pt x="11441" y="172491"/>
                </a:lnTo>
                <a:lnTo>
                  <a:pt x="12707" y="161984"/>
                </a:lnTo>
                <a:lnTo>
                  <a:pt x="14821" y="152439"/>
                </a:lnTo>
                <a:lnTo>
                  <a:pt x="17501" y="143537"/>
                </a:lnTo>
                <a:lnTo>
                  <a:pt x="20557" y="129981"/>
                </a:lnTo>
                <a:lnTo>
                  <a:pt x="27340" y="94600"/>
                </a:lnTo>
                <a:lnTo>
                  <a:pt x="32196" y="78307"/>
                </a:lnTo>
                <a:lnTo>
                  <a:pt x="37974" y="63634"/>
                </a:lnTo>
                <a:lnTo>
                  <a:pt x="44366" y="50043"/>
                </a:lnTo>
                <a:lnTo>
                  <a:pt x="49897" y="39712"/>
                </a:lnTo>
                <a:lnTo>
                  <a:pt x="54854" y="31555"/>
                </a:lnTo>
                <a:lnTo>
                  <a:pt x="65869" y="15406"/>
                </a:lnTo>
                <a:lnTo>
                  <a:pt x="68042" y="14081"/>
                </a:lnTo>
                <a:lnTo>
                  <a:pt x="73844" y="12608"/>
                </a:lnTo>
                <a:lnTo>
                  <a:pt x="80061" y="11663"/>
                </a:lnTo>
                <a:lnTo>
                  <a:pt x="85536" y="11534"/>
                </a:lnTo>
                <a:lnTo>
                  <a:pt x="87504" y="12769"/>
                </a:lnTo>
                <a:lnTo>
                  <a:pt x="88816" y="14863"/>
                </a:lnTo>
                <a:lnTo>
                  <a:pt x="89691" y="17529"/>
                </a:lnTo>
                <a:lnTo>
                  <a:pt x="91543" y="21846"/>
                </a:lnTo>
                <a:lnTo>
                  <a:pt x="96989" y="33416"/>
                </a:lnTo>
                <a:lnTo>
                  <a:pt x="98949" y="38788"/>
                </a:lnTo>
                <a:lnTo>
                  <a:pt x="100256" y="43639"/>
                </a:lnTo>
                <a:lnTo>
                  <a:pt x="101128" y="48143"/>
                </a:lnTo>
                <a:lnTo>
                  <a:pt x="101708" y="53685"/>
                </a:lnTo>
                <a:lnTo>
                  <a:pt x="102095" y="59920"/>
                </a:lnTo>
                <a:lnTo>
                  <a:pt x="102353" y="66617"/>
                </a:lnTo>
                <a:lnTo>
                  <a:pt x="103795" y="74892"/>
                </a:lnTo>
                <a:lnTo>
                  <a:pt x="106027" y="84218"/>
                </a:lnTo>
                <a:lnTo>
                  <a:pt x="108784" y="94246"/>
                </a:lnTo>
                <a:lnTo>
                  <a:pt x="109353" y="106011"/>
                </a:lnTo>
                <a:lnTo>
                  <a:pt x="108462" y="118934"/>
                </a:lnTo>
                <a:lnTo>
                  <a:pt x="102967" y="159308"/>
                </a:lnTo>
                <a:lnTo>
                  <a:pt x="118787" y="112231"/>
                </a:lnTo>
                <a:lnTo>
                  <a:pt x="122371" y="100221"/>
                </a:lnTo>
                <a:lnTo>
                  <a:pt x="129741" y="73330"/>
                </a:lnTo>
                <a:lnTo>
                  <a:pt x="133483" y="61587"/>
                </a:lnTo>
                <a:lnTo>
                  <a:pt x="137249" y="51218"/>
                </a:lnTo>
                <a:lnTo>
                  <a:pt x="141029" y="41765"/>
                </a:lnTo>
                <a:lnTo>
                  <a:pt x="144819" y="34194"/>
                </a:lnTo>
                <a:lnTo>
                  <a:pt x="148616" y="27876"/>
                </a:lnTo>
                <a:lnTo>
                  <a:pt x="152417" y="22394"/>
                </a:lnTo>
                <a:lnTo>
                  <a:pt x="156221" y="17469"/>
                </a:lnTo>
                <a:lnTo>
                  <a:pt x="160027" y="12916"/>
                </a:lnTo>
                <a:lnTo>
                  <a:pt x="163835" y="8611"/>
                </a:lnTo>
                <a:lnTo>
                  <a:pt x="167643" y="5741"/>
                </a:lnTo>
                <a:lnTo>
                  <a:pt x="171452" y="3828"/>
                </a:lnTo>
                <a:lnTo>
                  <a:pt x="180622" y="756"/>
                </a:lnTo>
                <a:lnTo>
                  <a:pt x="185263" y="336"/>
                </a:lnTo>
                <a:lnTo>
                  <a:pt x="188279" y="224"/>
                </a:lnTo>
                <a:lnTo>
                  <a:pt x="191559" y="2690"/>
                </a:lnTo>
                <a:lnTo>
                  <a:pt x="195016" y="6874"/>
                </a:lnTo>
                <a:lnTo>
                  <a:pt x="198591" y="12202"/>
                </a:lnTo>
                <a:lnTo>
                  <a:pt x="202243" y="19565"/>
                </a:lnTo>
                <a:lnTo>
                  <a:pt x="205949" y="28284"/>
                </a:lnTo>
                <a:lnTo>
                  <a:pt x="209689" y="37906"/>
                </a:lnTo>
                <a:lnTo>
                  <a:pt x="213453" y="53211"/>
                </a:lnTo>
                <a:lnTo>
                  <a:pt x="217232" y="72304"/>
                </a:lnTo>
                <a:lnTo>
                  <a:pt x="221021" y="93923"/>
                </a:lnTo>
                <a:lnTo>
                  <a:pt x="223547" y="113416"/>
                </a:lnTo>
                <a:lnTo>
                  <a:pt x="225231" y="131490"/>
                </a:lnTo>
                <a:lnTo>
                  <a:pt x="227102" y="161310"/>
                </a:lnTo>
                <a:lnTo>
                  <a:pt x="228600" y="19431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SMARTPenAnnotation90"/>
          <p:cNvSpPr/>
          <p:nvPr/>
        </p:nvSpPr>
        <p:spPr>
          <a:xfrm>
            <a:off x="5589270" y="3452044"/>
            <a:ext cx="102871" cy="194101"/>
          </a:xfrm>
          <a:custGeom>
            <a:avLst/>
            <a:gdLst/>
            <a:ahLst/>
            <a:cxnLst/>
            <a:rect l="0" t="0" r="0" b="0"/>
            <a:pathLst>
              <a:path w="102871" h="194101">
                <a:moveTo>
                  <a:pt x="0" y="125545"/>
                </a:moveTo>
                <a:lnTo>
                  <a:pt x="12135" y="119478"/>
                </a:lnTo>
                <a:lnTo>
                  <a:pt x="15710" y="116420"/>
                </a:lnTo>
                <a:lnTo>
                  <a:pt x="18093" y="113112"/>
                </a:lnTo>
                <a:lnTo>
                  <a:pt x="19682" y="109637"/>
                </a:lnTo>
                <a:lnTo>
                  <a:pt x="22011" y="107319"/>
                </a:lnTo>
                <a:lnTo>
                  <a:pt x="24834" y="105775"/>
                </a:lnTo>
                <a:lnTo>
                  <a:pt x="27986" y="104745"/>
                </a:lnTo>
                <a:lnTo>
                  <a:pt x="31357" y="102789"/>
                </a:lnTo>
                <a:lnTo>
                  <a:pt x="34875" y="100214"/>
                </a:lnTo>
                <a:lnTo>
                  <a:pt x="38489" y="97228"/>
                </a:lnTo>
                <a:lnTo>
                  <a:pt x="43439" y="93967"/>
                </a:lnTo>
                <a:lnTo>
                  <a:pt x="49280" y="90523"/>
                </a:lnTo>
                <a:lnTo>
                  <a:pt x="55713" y="86957"/>
                </a:lnTo>
                <a:lnTo>
                  <a:pt x="61272" y="83310"/>
                </a:lnTo>
                <a:lnTo>
                  <a:pt x="66247" y="79609"/>
                </a:lnTo>
                <a:lnTo>
                  <a:pt x="70835" y="75871"/>
                </a:lnTo>
                <a:lnTo>
                  <a:pt x="75163" y="70839"/>
                </a:lnTo>
                <a:lnTo>
                  <a:pt x="79319" y="64945"/>
                </a:lnTo>
                <a:lnTo>
                  <a:pt x="83359" y="58475"/>
                </a:lnTo>
                <a:lnTo>
                  <a:pt x="87323" y="50351"/>
                </a:lnTo>
                <a:lnTo>
                  <a:pt x="91235" y="41126"/>
                </a:lnTo>
                <a:lnTo>
                  <a:pt x="100571" y="17148"/>
                </a:lnTo>
                <a:lnTo>
                  <a:pt x="100068" y="13910"/>
                </a:lnTo>
                <a:lnTo>
                  <a:pt x="98461" y="10482"/>
                </a:lnTo>
                <a:lnTo>
                  <a:pt x="92826" y="1922"/>
                </a:lnTo>
                <a:lnTo>
                  <a:pt x="91094" y="1220"/>
                </a:lnTo>
                <a:lnTo>
                  <a:pt x="88669" y="752"/>
                </a:lnTo>
                <a:lnTo>
                  <a:pt x="85783" y="440"/>
                </a:lnTo>
                <a:lnTo>
                  <a:pt x="82588" y="232"/>
                </a:lnTo>
                <a:lnTo>
                  <a:pt x="79189" y="93"/>
                </a:lnTo>
                <a:lnTo>
                  <a:pt x="75652" y="0"/>
                </a:lnTo>
                <a:lnTo>
                  <a:pt x="72025" y="1209"/>
                </a:lnTo>
                <a:lnTo>
                  <a:pt x="68336" y="3285"/>
                </a:lnTo>
                <a:lnTo>
                  <a:pt x="64608" y="5938"/>
                </a:lnTo>
                <a:lnTo>
                  <a:pt x="60851" y="8977"/>
                </a:lnTo>
                <a:lnTo>
                  <a:pt x="57077" y="12273"/>
                </a:lnTo>
                <a:lnTo>
                  <a:pt x="53292" y="15741"/>
                </a:lnTo>
                <a:lnTo>
                  <a:pt x="49497" y="20592"/>
                </a:lnTo>
                <a:lnTo>
                  <a:pt x="45698" y="26366"/>
                </a:lnTo>
                <a:lnTo>
                  <a:pt x="41895" y="32756"/>
                </a:lnTo>
                <a:lnTo>
                  <a:pt x="38090" y="38286"/>
                </a:lnTo>
                <a:lnTo>
                  <a:pt x="34283" y="43243"/>
                </a:lnTo>
                <a:lnTo>
                  <a:pt x="30476" y="47817"/>
                </a:lnTo>
                <a:lnTo>
                  <a:pt x="26667" y="53406"/>
                </a:lnTo>
                <a:lnTo>
                  <a:pt x="22858" y="59673"/>
                </a:lnTo>
                <a:lnTo>
                  <a:pt x="19048" y="66390"/>
                </a:lnTo>
                <a:lnTo>
                  <a:pt x="15239" y="74679"/>
                </a:lnTo>
                <a:lnTo>
                  <a:pt x="11429" y="84014"/>
                </a:lnTo>
                <a:lnTo>
                  <a:pt x="7619" y="94048"/>
                </a:lnTo>
                <a:lnTo>
                  <a:pt x="5079" y="105817"/>
                </a:lnTo>
                <a:lnTo>
                  <a:pt x="3386" y="118743"/>
                </a:lnTo>
                <a:lnTo>
                  <a:pt x="2257" y="132441"/>
                </a:lnTo>
                <a:lnTo>
                  <a:pt x="2775" y="144112"/>
                </a:lnTo>
                <a:lnTo>
                  <a:pt x="4390" y="154433"/>
                </a:lnTo>
                <a:lnTo>
                  <a:pt x="6736" y="163854"/>
                </a:lnTo>
                <a:lnTo>
                  <a:pt x="8301" y="171404"/>
                </a:lnTo>
                <a:lnTo>
                  <a:pt x="9344" y="177708"/>
                </a:lnTo>
                <a:lnTo>
                  <a:pt x="10039" y="183181"/>
                </a:lnTo>
                <a:lnTo>
                  <a:pt x="11773" y="186829"/>
                </a:lnTo>
                <a:lnTo>
                  <a:pt x="14198" y="189261"/>
                </a:lnTo>
                <a:lnTo>
                  <a:pt x="17085" y="190882"/>
                </a:lnTo>
                <a:lnTo>
                  <a:pt x="20280" y="191963"/>
                </a:lnTo>
                <a:lnTo>
                  <a:pt x="23680" y="192684"/>
                </a:lnTo>
                <a:lnTo>
                  <a:pt x="27217" y="193164"/>
                </a:lnTo>
                <a:lnTo>
                  <a:pt x="32114" y="193485"/>
                </a:lnTo>
                <a:lnTo>
                  <a:pt x="37919" y="193698"/>
                </a:lnTo>
                <a:lnTo>
                  <a:pt x="59419" y="194041"/>
                </a:lnTo>
                <a:lnTo>
                  <a:pt x="71933" y="194100"/>
                </a:lnTo>
                <a:lnTo>
                  <a:pt x="75895" y="192838"/>
                </a:lnTo>
                <a:lnTo>
                  <a:pt x="79807" y="190728"/>
                </a:lnTo>
                <a:lnTo>
                  <a:pt x="102870" y="18269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SMARTPenAnnotation91"/>
          <p:cNvSpPr/>
          <p:nvPr/>
        </p:nvSpPr>
        <p:spPr>
          <a:xfrm>
            <a:off x="5772150" y="3463289"/>
            <a:ext cx="148545" cy="194312"/>
          </a:xfrm>
          <a:custGeom>
            <a:avLst/>
            <a:gdLst/>
            <a:ahLst/>
            <a:cxnLst/>
            <a:rect l="0" t="0" r="0" b="0"/>
            <a:pathLst>
              <a:path w="148545" h="194312">
                <a:moveTo>
                  <a:pt x="0" y="0"/>
                </a:moveTo>
                <a:lnTo>
                  <a:pt x="6067" y="18204"/>
                </a:lnTo>
                <a:lnTo>
                  <a:pt x="9125" y="26106"/>
                </a:lnTo>
                <a:lnTo>
                  <a:pt x="12433" y="33914"/>
                </a:lnTo>
                <a:lnTo>
                  <a:pt x="15908" y="41659"/>
                </a:lnTo>
                <a:lnTo>
                  <a:pt x="18226" y="54443"/>
                </a:lnTo>
                <a:lnTo>
                  <a:pt x="19770" y="70586"/>
                </a:lnTo>
                <a:lnTo>
                  <a:pt x="21487" y="105032"/>
                </a:lnTo>
                <a:lnTo>
                  <a:pt x="22453" y="143304"/>
                </a:lnTo>
                <a:lnTo>
                  <a:pt x="22806" y="173561"/>
                </a:lnTo>
                <a:lnTo>
                  <a:pt x="21554" y="177937"/>
                </a:lnTo>
                <a:lnTo>
                  <a:pt x="19449" y="182125"/>
                </a:lnTo>
                <a:lnTo>
                  <a:pt x="16776" y="186187"/>
                </a:lnTo>
                <a:lnTo>
                  <a:pt x="14994" y="187624"/>
                </a:lnTo>
                <a:lnTo>
                  <a:pt x="13806" y="187314"/>
                </a:lnTo>
                <a:lnTo>
                  <a:pt x="13014" y="185835"/>
                </a:lnTo>
                <a:lnTo>
                  <a:pt x="13756" y="182310"/>
                </a:lnTo>
                <a:lnTo>
                  <a:pt x="15520" y="177421"/>
                </a:lnTo>
                <a:lnTo>
                  <a:pt x="17967" y="171621"/>
                </a:lnTo>
                <a:lnTo>
                  <a:pt x="22138" y="157594"/>
                </a:lnTo>
                <a:lnTo>
                  <a:pt x="33546" y="114915"/>
                </a:lnTo>
                <a:lnTo>
                  <a:pt x="38873" y="96930"/>
                </a:lnTo>
                <a:lnTo>
                  <a:pt x="43696" y="82401"/>
                </a:lnTo>
                <a:lnTo>
                  <a:pt x="52440" y="58213"/>
                </a:lnTo>
                <a:lnTo>
                  <a:pt x="60560" y="34763"/>
                </a:lnTo>
                <a:lnTo>
                  <a:pt x="65773" y="25715"/>
                </a:lnTo>
                <a:lnTo>
                  <a:pt x="71789" y="18414"/>
                </a:lnTo>
                <a:lnTo>
                  <a:pt x="78339" y="12276"/>
                </a:lnTo>
                <a:lnTo>
                  <a:pt x="83975" y="8184"/>
                </a:lnTo>
                <a:lnTo>
                  <a:pt x="89004" y="5456"/>
                </a:lnTo>
                <a:lnTo>
                  <a:pt x="93626" y="3638"/>
                </a:lnTo>
                <a:lnTo>
                  <a:pt x="97977" y="2425"/>
                </a:lnTo>
                <a:lnTo>
                  <a:pt x="102148" y="1617"/>
                </a:lnTo>
                <a:lnTo>
                  <a:pt x="106198" y="1078"/>
                </a:lnTo>
                <a:lnTo>
                  <a:pt x="110169" y="719"/>
                </a:lnTo>
                <a:lnTo>
                  <a:pt x="114086" y="479"/>
                </a:lnTo>
                <a:lnTo>
                  <a:pt x="117967" y="320"/>
                </a:lnTo>
                <a:lnTo>
                  <a:pt x="120555" y="1483"/>
                </a:lnTo>
                <a:lnTo>
                  <a:pt x="122280" y="3529"/>
                </a:lnTo>
                <a:lnTo>
                  <a:pt x="123430" y="6163"/>
                </a:lnTo>
                <a:lnTo>
                  <a:pt x="125467" y="9189"/>
                </a:lnTo>
                <a:lnTo>
                  <a:pt x="128094" y="12476"/>
                </a:lnTo>
                <a:lnTo>
                  <a:pt x="131116" y="15937"/>
                </a:lnTo>
                <a:lnTo>
                  <a:pt x="133131" y="19515"/>
                </a:lnTo>
                <a:lnTo>
                  <a:pt x="134473" y="23170"/>
                </a:lnTo>
                <a:lnTo>
                  <a:pt x="142697" y="56365"/>
                </a:lnTo>
                <a:lnTo>
                  <a:pt x="144661" y="66787"/>
                </a:lnTo>
                <a:lnTo>
                  <a:pt x="145970" y="76275"/>
                </a:lnTo>
                <a:lnTo>
                  <a:pt x="146844" y="85140"/>
                </a:lnTo>
                <a:lnTo>
                  <a:pt x="147426" y="92320"/>
                </a:lnTo>
                <a:lnTo>
                  <a:pt x="147814" y="98377"/>
                </a:lnTo>
                <a:lnTo>
                  <a:pt x="148073" y="103685"/>
                </a:lnTo>
                <a:lnTo>
                  <a:pt x="148360" y="116356"/>
                </a:lnTo>
                <a:lnTo>
                  <a:pt x="148544" y="145186"/>
                </a:lnTo>
                <a:lnTo>
                  <a:pt x="147289" y="152671"/>
                </a:lnTo>
                <a:lnTo>
                  <a:pt x="145183" y="160201"/>
                </a:lnTo>
                <a:lnTo>
                  <a:pt x="142508" y="167761"/>
                </a:lnTo>
                <a:lnTo>
                  <a:pt x="140725" y="174071"/>
                </a:lnTo>
                <a:lnTo>
                  <a:pt x="139537" y="179547"/>
                </a:lnTo>
                <a:lnTo>
                  <a:pt x="137159" y="19431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SMARTPenAnnotation92"/>
          <p:cNvSpPr/>
          <p:nvPr/>
        </p:nvSpPr>
        <p:spPr>
          <a:xfrm>
            <a:off x="6012179" y="3348989"/>
            <a:ext cx="40508" cy="320041"/>
          </a:xfrm>
          <a:custGeom>
            <a:avLst/>
            <a:gdLst/>
            <a:ahLst/>
            <a:cxnLst/>
            <a:rect l="0" t="0" r="0" b="0"/>
            <a:pathLst>
              <a:path w="40508" h="320041">
                <a:moveTo>
                  <a:pt x="0" y="0"/>
                </a:moveTo>
                <a:lnTo>
                  <a:pt x="12137" y="12136"/>
                </a:lnTo>
                <a:lnTo>
                  <a:pt x="15711" y="18251"/>
                </a:lnTo>
                <a:lnTo>
                  <a:pt x="18094" y="24867"/>
                </a:lnTo>
                <a:lnTo>
                  <a:pt x="19683" y="31818"/>
                </a:lnTo>
                <a:lnTo>
                  <a:pt x="22012" y="37722"/>
                </a:lnTo>
                <a:lnTo>
                  <a:pt x="24835" y="42929"/>
                </a:lnTo>
                <a:lnTo>
                  <a:pt x="27987" y="47669"/>
                </a:lnTo>
                <a:lnTo>
                  <a:pt x="30088" y="55910"/>
                </a:lnTo>
                <a:lnTo>
                  <a:pt x="31489" y="66483"/>
                </a:lnTo>
                <a:lnTo>
                  <a:pt x="32423" y="78613"/>
                </a:lnTo>
                <a:lnTo>
                  <a:pt x="34315" y="94319"/>
                </a:lnTo>
                <a:lnTo>
                  <a:pt x="39805" y="132089"/>
                </a:lnTo>
                <a:lnTo>
                  <a:pt x="40507" y="151560"/>
                </a:lnTo>
                <a:lnTo>
                  <a:pt x="39705" y="170890"/>
                </a:lnTo>
                <a:lnTo>
                  <a:pt x="37900" y="190127"/>
                </a:lnTo>
                <a:lnTo>
                  <a:pt x="36697" y="206761"/>
                </a:lnTo>
                <a:lnTo>
                  <a:pt x="35895" y="221661"/>
                </a:lnTo>
                <a:lnTo>
                  <a:pt x="35003" y="247106"/>
                </a:lnTo>
                <a:lnTo>
                  <a:pt x="34502" y="275711"/>
                </a:lnTo>
                <a:lnTo>
                  <a:pt x="34291" y="32004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SMARTPenAnnotation93"/>
          <p:cNvSpPr/>
          <p:nvPr/>
        </p:nvSpPr>
        <p:spPr>
          <a:xfrm>
            <a:off x="5932170" y="3497579"/>
            <a:ext cx="194310" cy="22861"/>
          </a:xfrm>
          <a:custGeom>
            <a:avLst/>
            <a:gdLst/>
            <a:ahLst/>
            <a:cxnLst/>
            <a:rect l="0" t="0" r="0" b="0"/>
            <a:pathLst>
              <a:path w="194310" h="22861">
                <a:moveTo>
                  <a:pt x="0" y="22860"/>
                </a:moveTo>
                <a:lnTo>
                  <a:pt x="12136" y="16793"/>
                </a:lnTo>
                <a:lnTo>
                  <a:pt x="16980" y="15005"/>
                </a:lnTo>
                <a:lnTo>
                  <a:pt x="21480" y="13814"/>
                </a:lnTo>
                <a:lnTo>
                  <a:pt x="25750" y="13019"/>
                </a:lnTo>
                <a:lnTo>
                  <a:pt x="29866" y="11220"/>
                </a:lnTo>
                <a:lnTo>
                  <a:pt x="33881" y="8750"/>
                </a:lnTo>
                <a:lnTo>
                  <a:pt x="37827" y="5833"/>
                </a:lnTo>
                <a:lnTo>
                  <a:pt x="44268" y="3889"/>
                </a:lnTo>
                <a:lnTo>
                  <a:pt x="52372" y="2593"/>
                </a:lnTo>
                <a:lnTo>
                  <a:pt x="61584" y="1729"/>
                </a:lnTo>
                <a:lnTo>
                  <a:pt x="68996" y="1153"/>
                </a:lnTo>
                <a:lnTo>
                  <a:pt x="75207" y="769"/>
                </a:lnTo>
                <a:lnTo>
                  <a:pt x="80618" y="512"/>
                </a:lnTo>
                <a:lnTo>
                  <a:pt x="194309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SMARTPenAnnotation94"/>
          <p:cNvSpPr/>
          <p:nvPr/>
        </p:nvSpPr>
        <p:spPr>
          <a:xfrm>
            <a:off x="6151780" y="3440429"/>
            <a:ext cx="146150" cy="205742"/>
          </a:xfrm>
          <a:custGeom>
            <a:avLst/>
            <a:gdLst/>
            <a:ahLst/>
            <a:cxnLst/>
            <a:rect l="0" t="0" r="0" b="0"/>
            <a:pathLst>
              <a:path w="146150" h="205742">
                <a:moveTo>
                  <a:pt x="123290" y="0"/>
                </a:moveTo>
                <a:lnTo>
                  <a:pt x="105086" y="6068"/>
                </a:lnTo>
                <a:lnTo>
                  <a:pt x="98454" y="7856"/>
                </a:lnTo>
                <a:lnTo>
                  <a:pt x="92762" y="9047"/>
                </a:lnTo>
                <a:lnTo>
                  <a:pt x="87698" y="9842"/>
                </a:lnTo>
                <a:lnTo>
                  <a:pt x="83052" y="11642"/>
                </a:lnTo>
                <a:lnTo>
                  <a:pt x="78684" y="14111"/>
                </a:lnTo>
                <a:lnTo>
                  <a:pt x="74503" y="17028"/>
                </a:lnTo>
                <a:lnTo>
                  <a:pt x="69175" y="22782"/>
                </a:lnTo>
                <a:lnTo>
                  <a:pt x="63083" y="30428"/>
                </a:lnTo>
                <a:lnTo>
                  <a:pt x="56482" y="39335"/>
                </a:lnTo>
                <a:lnTo>
                  <a:pt x="49541" y="51624"/>
                </a:lnTo>
                <a:lnTo>
                  <a:pt x="42374" y="66166"/>
                </a:lnTo>
                <a:lnTo>
                  <a:pt x="35056" y="82211"/>
                </a:lnTo>
                <a:lnTo>
                  <a:pt x="28907" y="96717"/>
                </a:lnTo>
                <a:lnTo>
                  <a:pt x="23538" y="110198"/>
                </a:lnTo>
                <a:lnTo>
                  <a:pt x="18689" y="122996"/>
                </a:lnTo>
                <a:lnTo>
                  <a:pt x="14185" y="132797"/>
                </a:lnTo>
                <a:lnTo>
                  <a:pt x="9914" y="140602"/>
                </a:lnTo>
                <a:lnTo>
                  <a:pt x="5796" y="147075"/>
                </a:lnTo>
                <a:lnTo>
                  <a:pt x="3050" y="155200"/>
                </a:lnTo>
                <a:lnTo>
                  <a:pt x="1220" y="164427"/>
                </a:lnTo>
                <a:lnTo>
                  <a:pt x="0" y="174388"/>
                </a:lnTo>
                <a:lnTo>
                  <a:pt x="457" y="182299"/>
                </a:lnTo>
                <a:lnTo>
                  <a:pt x="2031" y="188843"/>
                </a:lnTo>
                <a:lnTo>
                  <a:pt x="4350" y="194475"/>
                </a:lnTo>
                <a:lnTo>
                  <a:pt x="7166" y="198231"/>
                </a:lnTo>
                <a:lnTo>
                  <a:pt x="10314" y="200734"/>
                </a:lnTo>
                <a:lnTo>
                  <a:pt x="13682" y="202402"/>
                </a:lnTo>
                <a:lnTo>
                  <a:pt x="17198" y="203515"/>
                </a:lnTo>
                <a:lnTo>
                  <a:pt x="20812" y="204257"/>
                </a:lnTo>
                <a:lnTo>
                  <a:pt x="24491" y="204751"/>
                </a:lnTo>
                <a:lnTo>
                  <a:pt x="26944" y="203811"/>
                </a:lnTo>
                <a:lnTo>
                  <a:pt x="28579" y="201914"/>
                </a:lnTo>
                <a:lnTo>
                  <a:pt x="29669" y="199380"/>
                </a:lnTo>
                <a:lnTo>
                  <a:pt x="31666" y="196420"/>
                </a:lnTo>
                <a:lnTo>
                  <a:pt x="34267" y="193177"/>
                </a:lnTo>
                <a:lnTo>
                  <a:pt x="37272" y="189745"/>
                </a:lnTo>
                <a:lnTo>
                  <a:pt x="40544" y="186186"/>
                </a:lnTo>
                <a:lnTo>
                  <a:pt x="47567" y="178847"/>
                </a:lnTo>
                <a:lnTo>
                  <a:pt x="49948" y="175111"/>
                </a:lnTo>
                <a:lnTo>
                  <a:pt x="51535" y="171351"/>
                </a:lnTo>
                <a:lnTo>
                  <a:pt x="52594" y="167574"/>
                </a:lnTo>
                <a:lnTo>
                  <a:pt x="54569" y="162516"/>
                </a:lnTo>
                <a:lnTo>
                  <a:pt x="57155" y="156604"/>
                </a:lnTo>
                <a:lnTo>
                  <a:pt x="60150" y="150123"/>
                </a:lnTo>
                <a:lnTo>
                  <a:pt x="63416" y="144532"/>
                </a:lnTo>
                <a:lnTo>
                  <a:pt x="66864" y="139535"/>
                </a:lnTo>
                <a:lnTo>
                  <a:pt x="70433" y="134933"/>
                </a:lnTo>
                <a:lnTo>
                  <a:pt x="75352" y="126786"/>
                </a:lnTo>
                <a:lnTo>
                  <a:pt x="81171" y="116274"/>
                </a:lnTo>
                <a:lnTo>
                  <a:pt x="87591" y="104186"/>
                </a:lnTo>
                <a:lnTo>
                  <a:pt x="91870" y="94857"/>
                </a:lnTo>
                <a:lnTo>
                  <a:pt x="94723" y="87369"/>
                </a:lnTo>
                <a:lnTo>
                  <a:pt x="96625" y="81106"/>
                </a:lnTo>
                <a:lnTo>
                  <a:pt x="97893" y="75661"/>
                </a:lnTo>
                <a:lnTo>
                  <a:pt x="98739" y="70760"/>
                </a:lnTo>
                <a:lnTo>
                  <a:pt x="99303" y="66224"/>
                </a:lnTo>
                <a:lnTo>
                  <a:pt x="99678" y="61929"/>
                </a:lnTo>
                <a:lnTo>
                  <a:pt x="99929" y="57797"/>
                </a:lnTo>
                <a:lnTo>
                  <a:pt x="100207" y="49818"/>
                </a:lnTo>
                <a:lnTo>
                  <a:pt x="100400" y="36586"/>
                </a:lnTo>
                <a:lnTo>
                  <a:pt x="100421" y="41038"/>
                </a:lnTo>
                <a:lnTo>
                  <a:pt x="100429" y="61218"/>
                </a:lnTo>
                <a:lnTo>
                  <a:pt x="102969" y="70023"/>
                </a:lnTo>
                <a:lnTo>
                  <a:pt x="107203" y="82242"/>
                </a:lnTo>
                <a:lnTo>
                  <a:pt x="112565" y="96738"/>
                </a:lnTo>
                <a:lnTo>
                  <a:pt x="116139" y="108942"/>
                </a:lnTo>
                <a:lnTo>
                  <a:pt x="118523" y="119618"/>
                </a:lnTo>
                <a:lnTo>
                  <a:pt x="120112" y="129276"/>
                </a:lnTo>
                <a:lnTo>
                  <a:pt x="122441" y="138254"/>
                </a:lnTo>
                <a:lnTo>
                  <a:pt x="125264" y="146779"/>
                </a:lnTo>
                <a:lnTo>
                  <a:pt x="128416" y="155003"/>
                </a:lnTo>
                <a:lnTo>
                  <a:pt x="130517" y="161755"/>
                </a:lnTo>
                <a:lnTo>
                  <a:pt x="131918" y="167527"/>
                </a:lnTo>
                <a:lnTo>
                  <a:pt x="132852" y="172645"/>
                </a:lnTo>
                <a:lnTo>
                  <a:pt x="134745" y="178597"/>
                </a:lnTo>
                <a:lnTo>
                  <a:pt x="137276" y="185105"/>
                </a:lnTo>
                <a:lnTo>
                  <a:pt x="146149" y="20574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SMARTPenAnnotation95"/>
          <p:cNvSpPr/>
          <p:nvPr/>
        </p:nvSpPr>
        <p:spPr>
          <a:xfrm>
            <a:off x="6309359" y="3451859"/>
            <a:ext cx="102871" cy="153161"/>
          </a:xfrm>
          <a:custGeom>
            <a:avLst/>
            <a:gdLst/>
            <a:ahLst/>
            <a:cxnLst/>
            <a:rect l="0" t="0" r="0" b="0"/>
            <a:pathLst>
              <a:path w="102871" h="153161">
                <a:moveTo>
                  <a:pt x="0" y="11430"/>
                </a:moveTo>
                <a:lnTo>
                  <a:pt x="6069" y="17499"/>
                </a:lnTo>
                <a:lnTo>
                  <a:pt x="9125" y="21826"/>
                </a:lnTo>
                <a:lnTo>
                  <a:pt x="12434" y="27251"/>
                </a:lnTo>
                <a:lnTo>
                  <a:pt x="15909" y="33407"/>
                </a:lnTo>
                <a:lnTo>
                  <a:pt x="23157" y="47021"/>
                </a:lnTo>
                <a:lnTo>
                  <a:pt x="26868" y="54208"/>
                </a:lnTo>
                <a:lnTo>
                  <a:pt x="29343" y="60268"/>
                </a:lnTo>
                <a:lnTo>
                  <a:pt x="30992" y="65579"/>
                </a:lnTo>
                <a:lnTo>
                  <a:pt x="32091" y="70389"/>
                </a:lnTo>
                <a:lnTo>
                  <a:pt x="34094" y="77406"/>
                </a:lnTo>
                <a:lnTo>
                  <a:pt x="39707" y="95363"/>
                </a:lnTo>
                <a:lnTo>
                  <a:pt x="41711" y="104215"/>
                </a:lnTo>
                <a:lnTo>
                  <a:pt x="43048" y="112657"/>
                </a:lnTo>
                <a:lnTo>
                  <a:pt x="43939" y="120825"/>
                </a:lnTo>
                <a:lnTo>
                  <a:pt x="44533" y="127540"/>
                </a:lnTo>
                <a:lnTo>
                  <a:pt x="44929" y="133287"/>
                </a:lnTo>
                <a:lnTo>
                  <a:pt x="45369" y="143059"/>
                </a:lnTo>
                <a:lnTo>
                  <a:pt x="45564" y="151635"/>
                </a:lnTo>
                <a:lnTo>
                  <a:pt x="44346" y="153160"/>
                </a:lnTo>
                <a:lnTo>
                  <a:pt x="42264" y="152907"/>
                </a:lnTo>
                <a:lnTo>
                  <a:pt x="39606" y="151468"/>
                </a:lnTo>
                <a:lnTo>
                  <a:pt x="37834" y="149239"/>
                </a:lnTo>
                <a:lnTo>
                  <a:pt x="36653" y="146483"/>
                </a:lnTo>
                <a:lnTo>
                  <a:pt x="35866" y="143375"/>
                </a:lnTo>
                <a:lnTo>
                  <a:pt x="35340" y="140034"/>
                </a:lnTo>
                <a:lnTo>
                  <a:pt x="34991" y="136536"/>
                </a:lnTo>
                <a:lnTo>
                  <a:pt x="34757" y="132934"/>
                </a:lnTo>
                <a:lnTo>
                  <a:pt x="34497" y="118772"/>
                </a:lnTo>
                <a:lnTo>
                  <a:pt x="34429" y="109661"/>
                </a:lnTo>
                <a:lnTo>
                  <a:pt x="35653" y="102318"/>
                </a:lnTo>
                <a:lnTo>
                  <a:pt x="37739" y="96152"/>
                </a:lnTo>
                <a:lnTo>
                  <a:pt x="72450" y="26554"/>
                </a:lnTo>
                <a:lnTo>
                  <a:pt x="76240" y="20243"/>
                </a:lnTo>
                <a:lnTo>
                  <a:pt x="80037" y="14765"/>
                </a:lnTo>
                <a:lnTo>
                  <a:pt x="83838" y="9844"/>
                </a:lnTo>
                <a:lnTo>
                  <a:pt x="87643" y="6563"/>
                </a:lnTo>
                <a:lnTo>
                  <a:pt x="91448" y="4375"/>
                </a:lnTo>
                <a:lnTo>
                  <a:pt x="10287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SMARTPenAnnotation96"/>
          <p:cNvSpPr/>
          <p:nvPr/>
        </p:nvSpPr>
        <p:spPr>
          <a:xfrm>
            <a:off x="6320789" y="3447908"/>
            <a:ext cx="250978" cy="541006"/>
          </a:xfrm>
          <a:custGeom>
            <a:avLst/>
            <a:gdLst/>
            <a:ahLst/>
            <a:cxnLst/>
            <a:rect l="0" t="0" r="0" b="0"/>
            <a:pathLst>
              <a:path w="250978" h="541006">
                <a:moveTo>
                  <a:pt x="148590" y="15381"/>
                </a:moveTo>
                <a:lnTo>
                  <a:pt x="148590" y="82385"/>
                </a:lnTo>
                <a:lnTo>
                  <a:pt x="147321" y="87990"/>
                </a:lnTo>
                <a:lnTo>
                  <a:pt x="140735" y="101947"/>
                </a:lnTo>
                <a:lnTo>
                  <a:pt x="138749" y="110158"/>
                </a:lnTo>
                <a:lnTo>
                  <a:pt x="139490" y="114126"/>
                </a:lnTo>
                <a:lnTo>
                  <a:pt x="145330" y="127048"/>
                </a:lnTo>
                <a:lnTo>
                  <a:pt x="147141" y="139517"/>
                </a:lnTo>
                <a:lnTo>
                  <a:pt x="148894" y="145129"/>
                </a:lnTo>
                <a:lnTo>
                  <a:pt x="156160" y="157824"/>
                </a:lnTo>
                <a:lnTo>
                  <a:pt x="158304" y="161239"/>
                </a:lnTo>
                <a:lnTo>
                  <a:pt x="160147" y="162150"/>
                </a:lnTo>
                <a:lnTo>
                  <a:pt x="165580" y="163162"/>
                </a:lnTo>
                <a:lnTo>
                  <a:pt x="168806" y="160892"/>
                </a:lnTo>
                <a:lnTo>
                  <a:pt x="175779" y="151596"/>
                </a:lnTo>
                <a:lnTo>
                  <a:pt x="181956" y="140481"/>
                </a:lnTo>
                <a:lnTo>
                  <a:pt x="212473" y="81438"/>
                </a:lnTo>
                <a:lnTo>
                  <a:pt x="217849" y="70850"/>
                </a:lnTo>
                <a:lnTo>
                  <a:pt x="223822" y="55697"/>
                </a:lnTo>
                <a:lnTo>
                  <a:pt x="227185" y="40027"/>
                </a:lnTo>
                <a:lnTo>
                  <a:pt x="228181" y="23954"/>
                </a:lnTo>
                <a:lnTo>
                  <a:pt x="228321" y="17286"/>
                </a:lnTo>
                <a:lnTo>
                  <a:pt x="229684" y="11571"/>
                </a:lnTo>
                <a:lnTo>
                  <a:pt x="234586" y="1835"/>
                </a:lnTo>
                <a:lnTo>
                  <a:pt x="236401" y="0"/>
                </a:lnTo>
                <a:lnTo>
                  <a:pt x="237610" y="47"/>
                </a:lnTo>
                <a:lnTo>
                  <a:pt x="238418" y="1349"/>
                </a:lnTo>
                <a:lnTo>
                  <a:pt x="238955" y="8566"/>
                </a:lnTo>
                <a:lnTo>
                  <a:pt x="239313" y="19728"/>
                </a:lnTo>
                <a:lnTo>
                  <a:pt x="239553" y="33519"/>
                </a:lnTo>
                <a:lnTo>
                  <a:pt x="240982" y="50333"/>
                </a:lnTo>
                <a:lnTo>
                  <a:pt x="243204" y="69162"/>
                </a:lnTo>
                <a:lnTo>
                  <a:pt x="245957" y="89336"/>
                </a:lnTo>
                <a:lnTo>
                  <a:pt x="247792" y="105324"/>
                </a:lnTo>
                <a:lnTo>
                  <a:pt x="249015" y="118523"/>
                </a:lnTo>
                <a:lnTo>
                  <a:pt x="249830" y="129863"/>
                </a:lnTo>
                <a:lnTo>
                  <a:pt x="250736" y="189876"/>
                </a:lnTo>
                <a:lnTo>
                  <a:pt x="250977" y="230771"/>
                </a:lnTo>
                <a:lnTo>
                  <a:pt x="249868" y="265654"/>
                </a:lnTo>
                <a:lnTo>
                  <a:pt x="247859" y="296530"/>
                </a:lnTo>
                <a:lnTo>
                  <a:pt x="245249" y="324734"/>
                </a:lnTo>
                <a:lnTo>
                  <a:pt x="242240" y="346076"/>
                </a:lnTo>
                <a:lnTo>
                  <a:pt x="238963" y="362845"/>
                </a:lnTo>
                <a:lnTo>
                  <a:pt x="235509" y="376563"/>
                </a:lnTo>
                <a:lnTo>
                  <a:pt x="233207" y="388250"/>
                </a:lnTo>
                <a:lnTo>
                  <a:pt x="231671" y="398580"/>
                </a:lnTo>
                <a:lnTo>
                  <a:pt x="230647" y="408007"/>
                </a:lnTo>
                <a:lnTo>
                  <a:pt x="228695" y="416832"/>
                </a:lnTo>
                <a:lnTo>
                  <a:pt x="223140" y="433410"/>
                </a:lnTo>
                <a:lnTo>
                  <a:pt x="212871" y="463092"/>
                </a:lnTo>
                <a:lnTo>
                  <a:pt x="205524" y="478101"/>
                </a:lnTo>
                <a:lnTo>
                  <a:pt x="198024" y="489004"/>
                </a:lnTo>
                <a:lnTo>
                  <a:pt x="190457" y="498084"/>
                </a:lnTo>
                <a:lnTo>
                  <a:pt x="182862" y="506353"/>
                </a:lnTo>
                <a:lnTo>
                  <a:pt x="171445" y="518148"/>
                </a:lnTo>
                <a:lnTo>
                  <a:pt x="167637" y="522009"/>
                </a:lnTo>
                <a:lnTo>
                  <a:pt x="163828" y="524583"/>
                </a:lnTo>
                <a:lnTo>
                  <a:pt x="156209" y="527443"/>
                </a:lnTo>
                <a:lnTo>
                  <a:pt x="151130" y="529476"/>
                </a:lnTo>
                <a:lnTo>
                  <a:pt x="145203" y="532101"/>
                </a:lnTo>
                <a:lnTo>
                  <a:pt x="138713" y="535121"/>
                </a:lnTo>
                <a:lnTo>
                  <a:pt x="133115" y="537135"/>
                </a:lnTo>
                <a:lnTo>
                  <a:pt x="128113" y="538477"/>
                </a:lnTo>
                <a:lnTo>
                  <a:pt x="123509" y="539372"/>
                </a:lnTo>
                <a:lnTo>
                  <a:pt x="119170" y="539969"/>
                </a:lnTo>
                <a:lnTo>
                  <a:pt x="115006" y="540366"/>
                </a:lnTo>
                <a:lnTo>
                  <a:pt x="110962" y="540631"/>
                </a:lnTo>
                <a:lnTo>
                  <a:pt x="106994" y="540808"/>
                </a:lnTo>
                <a:lnTo>
                  <a:pt x="99200" y="541005"/>
                </a:lnTo>
                <a:lnTo>
                  <a:pt x="92804" y="539787"/>
                </a:lnTo>
                <a:lnTo>
                  <a:pt x="84729" y="537705"/>
                </a:lnTo>
                <a:lnTo>
                  <a:pt x="75536" y="535047"/>
                </a:lnTo>
                <a:lnTo>
                  <a:pt x="68138" y="532005"/>
                </a:lnTo>
                <a:lnTo>
                  <a:pt x="61936" y="528707"/>
                </a:lnTo>
                <a:lnTo>
                  <a:pt x="56530" y="525239"/>
                </a:lnTo>
                <a:lnTo>
                  <a:pt x="50387" y="521656"/>
                </a:lnTo>
                <a:lnTo>
                  <a:pt x="43752" y="517998"/>
                </a:lnTo>
                <a:lnTo>
                  <a:pt x="36788" y="514289"/>
                </a:lnTo>
                <a:lnTo>
                  <a:pt x="30876" y="510546"/>
                </a:lnTo>
                <a:lnTo>
                  <a:pt x="25663" y="506782"/>
                </a:lnTo>
                <a:lnTo>
                  <a:pt x="20920" y="503002"/>
                </a:lnTo>
                <a:lnTo>
                  <a:pt x="17757" y="499211"/>
                </a:lnTo>
                <a:lnTo>
                  <a:pt x="15648" y="495415"/>
                </a:lnTo>
                <a:lnTo>
                  <a:pt x="14242" y="491613"/>
                </a:lnTo>
                <a:lnTo>
                  <a:pt x="9293" y="484004"/>
                </a:lnTo>
                <a:lnTo>
                  <a:pt x="0" y="47258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SMARTPenAnnotation97"/>
          <p:cNvSpPr/>
          <p:nvPr/>
        </p:nvSpPr>
        <p:spPr>
          <a:xfrm>
            <a:off x="6629400" y="3611879"/>
            <a:ext cx="11431" cy="1"/>
          </a:xfrm>
          <a:custGeom>
            <a:avLst/>
            <a:gdLst/>
            <a:ahLst/>
            <a:cxnLst/>
            <a:rect l="0" t="0" r="0" b="0"/>
            <a:pathLst>
              <a:path w="11431" h="1">
                <a:moveTo>
                  <a:pt x="11430" y="0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SMARTPenAnnotation98"/>
          <p:cNvSpPr/>
          <p:nvPr/>
        </p:nvSpPr>
        <p:spPr>
          <a:xfrm>
            <a:off x="7201046" y="4011929"/>
            <a:ext cx="114155" cy="233772"/>
          </a:xfrm>
          <a:custGeom>
            <a:avLst/>
            <a:gdLst/>
            <a:ahLst/>
            <a:cxnLst/>
            <a:rect l="0" t="0" r="0" b="0"/>
            <a:pathLst>
              <a:path w="114155" h="233772">
                <a:moveTo>
                  <a:pt x="34144" y="114300"/>
                </a:moveTo>
                <a:lnTo>
                  <a:pt x="22008" y="114300"/>
                </a:lnTo>
                <a:lnTo>
                  <a:pt x="18433" y="115571"/>
                </a:lnTo>
                <a:lnTo>
                  <a:pt x="16049" y="117687"/>
                </a:lnTo>
                <a:lnTo>
                  <a:pt x="12225" y="124142"/>
                </a:lnTo>
                <a:lnTo>
                  <a:pt x="10641" y="125942"/>
                </a:lnTo>
                <a:lnTo>
                  <a:pt x="5494" y="131328"/>
                </a:lnTo>
                <a:lnTo>
                  <a:pt x="3615" y="134542"/>
                </a:lnTo>
                <a:lnTo>
                  <a:pt x="1525" y="141500"/>
                </a:lnTo>
                <a:lnTo>
                  <a:pt x="967" y="146404"/>
                </a:lnTo>
                <a:lnTo>
                  <a:pt x="596" y="152212"/>
                </a:lnTo>
                <a:lnTo>
                  <a:pt x="184" y="164170"/>
                </a:lnTo>
                <a:lnTo>
                  <a:pt x="0" y="173718"/>
                </a:lnTo>
                <a:lnTo>
                  <a:pt x="1222" y="181853"/>
                </a:lnTo>
                <a:lnTo>
                  <a:pt x="3305" y="192355"/>
                </a:lnTo>
                <a:lnTo>
                  <a:pt x="5965" y="204437"/>
                </a:lnTo>
                <a:lnTo>
                  <a:pt x="9008" y="212491"/>
                </a:lnTo>
                <a:lnTo>
                  <a:pt x="12306" y="217861"/>
                </a:lnTo>
                <a:lnTo>
                  <a:pt x="26726" y="232547"/>
                </a:lnTo>
                <a:lnTo>
                  <a:pt x="29198" y="233771"/>
                </a:lnTo>
                <a:lnTo>
                  <a:pt x="30846" y="233318"/>
                </a:lnTo>
                <a:lnTo>
                  <a:pt x="33493" y="229532"/>
                </a:lnTo>
                <a:lnTo>
                  <a:pt x="34979" y="229222"/>
                </a:lnTo>
                <a:lnTo>
                  <a:pt x="37241" y="229014"/>
                </a:lnTo>
                <a:lnTo>
                  <a:pt x="40018" y="228877"/>
                </a:lnTo>
                <a:lnTo>
                  <a:pt x="41870" y="227514"/>
                </a:lnTo>
                <a:lnTo>
                  <a:pt x="43104" y="225337"/>
                </a:lnTo>
                <a:lnTo>
                  <a:pt x="44476" y="219530"/>
                </a:lnTo>
                <a:lnTo>
                  <a:pt x="45086" y="212716"/>
                </a:lnTo>
                <a:lnTo>
                  <a:pt x="46519" y="209121"/>
                </a:lnTo>
                <a:lnTo>
                  <a:pt x="48744" y="205454"/>
                </a:lnTo>
                <a:lnTo>
                  <a:pt x="51497" y="201740"/>
                </a:lnTo>
                <a:lnTo>
                  <a:pt x="53332" y="195453"/>
                </a:lnTo>
                <a:lnTo>
                  <a:pt x="54556" y="187452"/>
                </a:lnTo>
                <a:lnTo>
                  <a:pt x="55372" y="178309"/>
                </a:lnTo>
                <a:lnTo>
                  <a:pt x="55916" y="167132"/>
                </a:lnTo>
                <a:lnTo>
                  <a:pt x="56520" y="141168"/>
                </a:lnTo>
                <a:lnTo>
                  <a:pt x="55411" y="130942"/>
                </a:lnTo>
                <a:lnTo>
                  <a:pt x="53402" y="122855"/>
                </a:lnTo>
                <a:lnTo>
                  <a:pt x="47120" y="106818"/>
                </a:lnTo>
                <a:lnTo>
                  <a:pt x="46605" y="106772"/>
                </a:lnTo>
                <a:lnTo>
                  <a:pt x="46261" y="108012"/>
                </a:lnTo>
                <a:lnTo>
                  <a:pt x="45710" y="113058"/>
                </a:lnTo>
                <a:lnTo>
                  <a:pt x="49020" y="117135"/>
                </a:lnTo>
                <a:lnTo>
                  <a:pt x="51682" y="120000"/>
                </a:lnTo>
                <a:lnTo>
                  <a:pt x="54725" y="121910"/>
                </a:lnTo>
                <a:lnTo>
                  <a:pt x="58025" y="123184"/>
                </a:lnTo>
                <a:lnTo>
                  <a:pt x="61494" y="124033"/>
                </a:lnTo>
                <a:lnTo>
                  <a:pt x="65077" y="124599"/>
                </a:lnTo>
                <a:lnTo>
                  <a:pt x="68736" y="124976"/>
                </a:lnTo>
                <a:lnTo>
                  <a:pt x="72445" y="125227"/>
                </a:lnTo>
                <a:lnTo>
                  <a:pt x="76188" y="125395"/>
                </a:lnTo>
                <a:lnTo>
                  <a:pt x="89053" y="125686"/>
                </a:lnTo>
                <a:lnTo>
                  <a:pt x="91070" y="124431"/>
                </a:lnTo>
                <a:lnTo>
                  <a:pt x="93685" y="122324"/>
                </a:lnTo>
                <a:lnTo>
                  <a:pt x="100938" y="115886"/>
                </a:lnTo>
                <a:lnTo>
                  <a:pt x="101533" y="114087"/>
                </a:lnTo>
                <a:lnTo>
                  <a:pt x="102195" y="108702"/>
                </a:lnTo>
                <a:lnTo>
                  <a:pt x="103641" y="105488"/>
                </a:lnTo>
                <a:lnTo>
                  <a:pt x="105876" y="102076"/>
                </a:lnTo>
                <a:lnTo>
                  <a:pt x="108634" y="98531"/>
                </a:lnTo>
                <a:lnTo>
                  <a:pt x="110474" y="92357"/>
                </a:lnTo>
                <a:lnTo>
                  <a:pt x="111701" y="84432"/>
                </a:lnTo>
                <a:lnTo>
                  <a:pt x="114154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SMARTPenAnnotation99"/>
          <p:cNvSpPr/>
          <p:nvPr/>
        </p:nvSpPr>
        <p:spPr>
          <a:xfrm>
            <a:off x="7772400" y="3154679"/>
            <a:ext cx="78343" cy="58411"/>
          </a:xfrm>
          <a:custGeom>
            <a:avLst/>
            <a:gdLst/>
            <a:ahLst/>
            <a:cxnLst/>
            <a:rect l="0" t="0" r="0" b="0"/>
            <a:pathLst>
              <a:path w="78343" h="58411">
                <a:moveTo>
                  <a:pt x="0" y="0"/>
                </a:moveTo>
                <a:lnTo>
                  <a:pt x="15908" y="15910"/>
                </a:lnTo>
                <a:lnTo>
                  <a:pt x="19495" y="18226"/>
                </a:lnTo>
                <a:lnTo>
                  <a:pt x="23156" y="19771"/>
                </a:lnTo>
                <a:lnTo>
                  <a:pt x="26868" y="20801"/>
                </a:lnTo>
                <a:lnTo>
                  <a:pt x="30612" y="22758"/>
                </a:lnTo>
                <a:lnTo>
                  <a:pt x="34378" y="25332"/>
                </a:lnTo>
                <a:lnTo>
                  <a:pt x="38158" y="28318"/>
                </a:lnTo>
                <a:lnTo>
                  <a:pt x="41949" y="31579"/>
                </a:lnTo>
                <a:lnTo>
                  <a:pt x="45746" y="35023"/>
                </a:lnTo>
                <a:lnTo>
                  <a:pt x="53351" y="42236"/>
                </a:lnTo>
                <a:lnTo>
                  <a:pt x="60965" y="49675"/>
                </a:lnTo>
                <a:lnTo>
                  <a:pt x="64773" y="52167"/>
                </a:lnTo>
                <a:lnTo>
                  <a:pt x="68582" y="53828"/>
                </a:lnTo>
                <a:lnTo>
                  <a:pt x="72391" y="54935"/>
                </a:lnTo>
                <a:lnTo>
                  <a:pt x="76200" y="56944"/>
                </a:lnTo>
                <a:lnTo>
                  <a:pt x="78342" y="5841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SMARTPenAnnotation100"/>
          <p:cNvSpPr/>
          <p:nvPr/>
        </p:nvSpPr>
        <p:spPr>
          <a:xfrm>
            <a:off x="7875282" y="3143489"/>
            <a:ext cx="50651" cy="52582"/>
          </a:xfrm>
          <a:custGeom>
            <a:avLst/>
            <a:gdLst/>
            <a:ahLst/>
            <a:cxnLst/>
            <a:rect l="0" t="0" r="0" b="0"/>
            <a:pathLst>
              <a:path w="50651" h="52582">
                <a:moveTo>
                  <a:pt x="450" y="52581"/>
                </a:moveTo>
                <a:lnTo>
                  <a:pt x="200" y="45459"/>
                </a:lnTo>
                <a:lnTo>
                  <a:pt x="51" y="30657"/>
                </a:lnTo>
                <a:lnTo>
                  <a:pt x="0" y="8968"/>
                </a:lnTo>
                <a:lnTo>
                  <a:pt x="1265" y="5899"/>
                </a:lnTo>
                <a:lnTo>
                  <a:pt x="3380" y="3853"/>
                </a:lnTo>
                <a:lnTo>
                  <a:pt x="9830" y="569"/>
                </a:lnTo>
                <a:lnTo>
                  <a:pt x="14099" y="120"/>
                </a:lnTo>
                <a:lnTo>
                  <a:pt x="17015" y="0"/>
                </a:lnTo>
                <a:lnTo>
                  <a:pt x="20229" y="1190"/>
                </a:lnTo>
                <a:lnTo>
                  <a:pt x="23642" y="3254"/>
                </a:lnTo>
                <a:lnTo>
                  <a:pt x="27187" y="5899"/>
                </a:lnTo>
                <a:lnTo>
                  <a:pt x="30821" y="7663"/>
                </a:lnTo>
                <a:lnTo>
                  <a:pt x="34513" y="8839"/>
                </a:lnTo>
                <a:lnTo>
                  <a:pt x="38245" y="9622"/>
                </a:lnTo>
                <a:lnTo>
                  <a:pt x="40732" y="11415"/>
                </a:lnTo>
                <a:lnTo>
                  <a:pt x="42391" y="13880"/>
                </a:lnTo>
                <a:lnTo>
                  <a:pt x="43496" y="16793"/>
                </a:lnTo>
                <a:lnTo>
                  <a:pt x="45503" y="18736"/>
                </a:lnTo>
                <a:lnTo>
                  <a:pt x="48111" y="20031"/>
                </a:lnTo>
                <a:lnTo>
                  <a:pt x="50650" y="20759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SMARTPenAnnotation101"/>
          <p:cNvSpPr/>
          <p:nvPr/>
        </p:nvSpPr>
        <p:spPr>
          <a:xfrm>
            <a:off x="7898129" y="3257550"/>
            <a:ext cx="11431" cy="11430"/>
          </a:xfrm>
          <a:custGeom>
            <a:avLst/>
            <a:gdLst/>
            <a:ahLst/>
            <a:cxnLst/>
            <a:rect l="0" t="0" r="0" b="0"/>
            <a:pathLst>
              <a:path w="11431" h="11430">
                <a:moveTo>
                  <a:pt x="0" y="0"/>
                </a:moveTo>
                <a:lnTo>
                  <a:pt x="11430" y="11429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SMARTPenAnnotation102"/>
          <p:cNvSpPr/>
          <p:nvPr/>
        </p:nvSpPr>
        <p:spPr>
          <a:xfrm>
            <a:off x="8092481" y="2114550"/>
            <a:ext cx="114026" cy="125136"/>
          </a:xfrm>
          <a:custGeom>
            <a:avLst/>
            <a:gdLst/>
            <a:ahLst/>
            <a:cxnLst/>
            <a:rect l="0" t="0" r="0" b="0"/>
            <a:pathLst>
              <a:path w="114026" h="125136">
                <a:moveTo>
                  <a:pt x="11388" y="34289"/>
                </a:moveTo>
                <a:lnTo>
                  <a:pt x="5321" y="34289"/>
                </a:lnTo>
                <a:lnTo>
                  <a:pt x="3533" y="35560"/>
                </a:lnTo>
                <a:lnTo>
                  <a:pt x="2341" y="37676"/>
                </a:lnTo>
                <a:lnTo>
                  <a:pt x="429" y="44131"/>
                </a:lnTo>
                <a:lnTo>
                  <a:pt x="273" y="45930"/>
                </a:lnTo>
                <a:lnTo>
                  <a:pt x="168" y="48400"/>
                </a:lnTo>
                <a:lnTo>
                  <a:pt x="98" y="51316"/>
                </a:lnTo>
                <a:lnTo>
                  <a:pt x="0" y="73624"/>
                </a:lnTo>
                <a:lnTo>
                  <a:pt x="1256" y="82103"/>
                </a:lnTo>
                <a:lnTo>
                  <a:pt x="3364" y="90295"/>
                </a:lnTo>
                <a:lnTo>
                  <a:pt x="6038" y="98296"/>
                </a:lnTo>
                <a:lnTo>
                  <a:pt x="9091" y="103631"/>
                </a:lnTo>
                <a:lnTo>
                  <a:pt x="12397" y="107187"/>
                </a:lnTo>
                <a:lnTo>
                  <a:pt x="15872" y="109558"/>
                </a:lnTo>
                <a:lnTo>
                  <a:pt x="18187" y="112408"/>
                </a:lnTo>
                <a:lnTo>
                  <a:pt x="19730" y="115579"/>
                </a:lnTo>
                <a:lnTo>
                  <a:pt x="20760" y="118962"/>
                </a:lnTo>
                <a:lnTo>
                  <a:pt x="22716" y="121218"/>
                </a:lnTo>
                <a:lnTo>
                  <a:pt x="25290" y="122722"/>
                </a:lnTo>
                <a:lnTo>
                  <a:pt x="28276" y="123725"/>
                </a:lnTo>
                <a:lnTo>
                  <a:pt x="31537" y="124393"/>
                </a:lnTo>
                <a:lnTo>
                  <a:pt x="34981" y="124838"/>
                </a:lnTo>
                <a:lnTo>
                  <a:pt x="38546" y="125135"/>
                </a:lnTo>
                <a:lnTo>
                  <a:pt x="42194" y="124063"/>
                </a:lnTo>
                <a:lnTo>
                  <a:pt x="45895" y="122079"/>
                </a:lnTo>
                <a:lnTo>
                  <a:pt x="54893" y="115836"/>
                </a:lnTo>
                <a:lnTo>
                  <a:pt x="58171" y="112784"/>
                </a:lnTo>
                <a:lnTo>
                  <a:pt x="81856" y="89525"/>
                </a:lnTo>
                <a:lnTo>
                  <a:pt x="85037" y="86353"/>
                </a:lnTo>
                <a:lnTo>
                  <a:pt x="88428" y="79158"/>
                </a:lnTo>
                <a:lnTo>
                  <a:pt x="91958" y="69282"/>
                </a:lnTo>
                <a:lnTo>
                  <a:pt x="95582" y="57618"/>
                </a:lnTo>
                <a:lnTo>
                  <a:pt x="97998" y="48572"/>
                </a:lnTo>
                <a:lnTo>
                  <a:pt x="99608" y="41271"/>
                </a:lnTo>
                <a:lnTo>
                  <a:pt x="100681" y="35134"/>
                </a:lnTo>
                <a:lnTo>
                  <a:pt x="102667" y="29772"/>
                </a:lnTo>
                <a:lnTo>
                  <a:pt x="105261" y="24928"/>
                </a:lnTo>
                <a:lnTo>
                  <a:pt x="112481" y="14096"/>
                </a:lnTo>
                <a:lnTo>
                  <a:pt x="113073" y="11937"/>
                </a:lnTo>
                <a:lnTo>
                  <a:pt x="113469" y="9228"/>
                </a:lnTo>
                <a:lnTo>
                  <a:pt x="114025" y="2734"/>
                </a:lnTo>
                <a:lnTo>
                  <a:pt x="102828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SMARTPenAnnotation103"/>
          <p:cNvSpPr/>
          <p:nvPr/>
        </p:nvSpPr>
        <p:spPr>
          <a:xfrm>
            <a:off x="6858487" y="3218290"/>
            <a:ext cx="102383" cy="239304"/>
          </a:xfrm>
          <a:custGeom>
            <a:avLst/>
            <a:gdLst/>
            <a:ahLst/>
            <a:cxnLst/>
            <a:rect l="0" t="0" r="0" b="0"/>
            <a:pathLst>
              <a:path w="102383" h="239304">
                <a:moveTo>
                  <a:pt x="79522" y="142130"/>
                </a:moveTo>
                <a:lnTo>
                  <a:pt x="59840" y="132288"/>
                </a:lnTo>
                <a:lnTo>
                  <a:pt x="56241" y="131759"/>
                </a:lnTo>
                <a:lnTo>
                  <a:pt x="51301" y="131405"/>
                </a:lnTo>
                <a:lnTo>
                  <a:pt x="45469" y="131170"/>
                </a:lnTo>
                <a:lnTo>
                  <a:pt x="41580" y="132283"/>
                </a:lnTo>
                <a:lnTo>
                  <a:pt x="38988" y="134295"/>
                </a:lnTo>
                <a:lnTo>
                  <a:pt x="37259" y="136907"/>
                </a:lnTo>
                <a:lnTo>
                  <a:pt x="34837" y="138648"/>
                </a:lnTo>
                <a:lnTo>
                  <a:pt x="31952" y="139808"/>
                </a:lnTo>
                <a:lnTo>
                  <a:pt x="28759" y="140582"/>
                </a:lnTo>
                <a:lnTo>
                  <a:pt x="25361" y="143638"/>
                </a:lnTo>
                <a:lnTo>
                  <a:pt x="21824" y="148215"/>
                </a:lnTo>
                <a:lnTo>
                  <a:pt x="13092" y="161676"/>
                </a:lnTo>
                <a:lnTo>
                  <a:pt x="11898" y="166903"/>
                </a:lnTo>
                <a:lnTo>
                  <a:pt x="11579" y="170076"/>
                </a:lnTo>
                <a:lnTo>
                  <a:pt x="10097" y="173460"/>
                </a:lnTo>
                <a:lnTo>
                  <a:pt x="7838" y="176987"/>
                </a:lnTo>
                <a:lnTo>
                  <a:pt x="5063" y="180607"/>
                </a:lnTo>
                <a:lnTo>
                  <a:pt x="3213" y="185561"/>
                </a:lnTo>
                <a:lnTo>
                  <a:pt x="1979" y="191404"/>
                </a:lnTo>
                <a:lnTo>
                  <a:pt x="1157" y="197839"/>
                </a:lnTo>
                <a:lnTo>
                  <a:pt x="609" y="204669"/>
                </a:lnTo>
                <a:lnTo>
                  <a:pt x="243" y="211763"/>
                </a:lnTo>
                <a:lnTo>
                  <a:pt x="0" y="219031"/>
                </a:lnTo>
                <a:lnTo>
                  <a:pt x="1107" y="223878"/>
                </a:lnTo>
                <a:lnTo>
                  <a:pt x="3115" y="227108"/>
                </a:lnTo>
                <a:lnTo>
                  <a:pt x="5725" y="229262"/>
                </a:lnTo>
                <a:lnTo>
                  <a:pt x="7464" y="231968"/>
                </a:lnTo>
                <a:lnTo>
                  <a:pt x="9396" y="238361"/>
                </a:lnTo>
                <a:lnTo>
                  <a:pt x="11182" y="239303"/>
                </a:lnTo>
                <a:lnTo>
                  <a:pt x="13643" y="238662"/>
                </a:lnTo>
                <a:lnTo>
                  <a:pt x="16553" y="236965"/>
                </a:lnTo>
                <a:lnTo>
                  <a:pt x="19762" y="234563"/>
                </a:lnTo>
                <a:lnTo>
                  <a:pt x="23172" y="231692"/>
                </a:lnTo>
                <a:lnTo>
                  <a:pt x="31703" y="224026"/>
                </a:lnTo>
                <a:lnTo>
                  <a:pt x="39248" y="216630"/>
                </a:lnTo>
                <a:lnTo>
                  <a:pt x="41243" y="213387"/>
                </a:lnTo>
                <a:lnTo>
                  <a:pt x="43459" y="206396"/>
                </a:lnTo>
                <a:lnTo>
                  <a:pt x="44445" y="199056"/>
                </a:lnTo>
                <a:lnTo>
                  <a:pt x="44707" y="195321"/>
                </a:lnTo>
                <a:lnTo>
                  <a:pt x="46152" y="192830"/>
                </a:lnTo>
                <a:lnTo>
                  <a:pt x="48385" y="191170"/>
                </a:lnTo>
                <a:lnTo>
                  <a:pt x="51145" y="190063"/>
                </a:lnTo>
                <a:lnTo>
                  <a:pt x="52984" y="188055"/>
                </a:lnTo>
                <a:lnTo>
                  <a:pt x="54210" y="185447"/>
                </a:lnTo>
                <a:lnTo>
                  <a:pt x="55027" y="182438"/>
                </a:lnTo>
                <a:lnTo>
                  <a:pt x="62247" y="159999"/>
                </a:lnTo>
                <a:lnTo>
                  <a:pt x="62925" y="151502"/>
                </a:lnTo>
                <a:lnTo>
                  <a:pt x="62107" y="143298"/>
                </a:lnTo>
                <a:lnTo>
                  <a:pt x="60293" y="135289"/>
                </a:lnTo>
                <a:lnTo>
                  <a:pt x="54889" y="106069"/>
                </a:lnTo>
                <a:lnTo>
                  <a:pt x="51671" y="87609"/>
                </a:lnTo>
                <a:lnTo>
                  <a:pt x="49524" y="74033"/>
                </a:lnTo>
                <a:lnTo>
                  <a:pt x="48094" y="63711"/>
                </a:lnTo>
                <a:lnTo>
                  <a:pt x="47140" y="55561"/>
                </a:lnTo>
                <a:lnTo>
                  <a:pt x="45234" y="45047"/>
                </a:lnTo>
                <a:lnTo>
                  <a:pt x="42694" y="32958"/>
                </a:lnTo>
                <a:lnTo>
                  <a:pt x="35558" y="1326"/>
                </a:lnTo>
                <a:lnTo>
                  <a:pt x="34973" y="0"/>
                </a:lnTo>
                <a:lnTo>
                  <a:pt x="34583" y="387"/>
                </a:lnTo>
                <a:lnTo>
                  <a:pt x="34323" y="1914"/>
                </a:lnTo>
                <a:lnTo>
                  <a:pt x="35420" y="4203"/>
                </a:lnTo>
                <a:lnTo>
                  <a:pt x="37420" y="6998"/>
                </a:lnTo>
                <a:lnTo>
                  <a:pt x="40025" y="10132"/>
                </a:lnTo>
                <a:lnTo>
                  <a:pt x="41760" y="14761"/>
                </a:lnTo>
                <a:lnTo>
                  <a:pt x="42918" y="20387"/>
                </a:lnTo>
                <a:lnTo>
                  <a:pt x="43690" y="26678"/>
                </a:lnTo>
                <a:lnTo>
                  <a:pt x="45474" y="32142"/>
                </a:lnTo>
                <a:lnTo>
                  <a:pt x="47933" y="37054"/>
                </a:lnTo>
                <a:lnTo>
                  <a:pt x="50843" y="41599"/>
                </a:lnTo>
                <a:lnTo>
                  <a:pt x="52783" y="48440"/>
                </a:lnTo>
                <a:lnTo>
                  <a:pt x="54077" y="56809"/>
                </a:lnTo>
                <a:lnTo>
                  <a:pt x="54938" y="66199"/>
                </a:lnTo>
                <a:lnTo>
                  <a:pt x="56783" y="73729"/>
                </a:lnTo>
                <a:lnTo>
                  <a:pt x="59282" y="80019"/>
                </a:lnTo>
                <a:lnTo>
                  <a:pt x="62220" y="85483"/>
                </a:lnTo>
                <a:lnTo>
                  <a:pt x="64178" y="90395"/>
                </a:lnTo>
                <a:lnTo>
                  <a:pt x="65483" y="94940"/>
                </a:lnTo>
                <a:lnTo>
                  <a:pt x="66353" y="99240"/>
                </a:lnTo>
                <a:lnTo>
                  <a:pt x="68203" y="103376"/>
                </a:lnTo>
                <a:lnTo>
                  <a:pt x="70706" y="107404"/>
                </a:lnTo>
                <a:lnTo>
                  <a:pt x="77781" y="116926"/>
                </a:lnTo>
                <a:lnTo>
                  <a:pt x="79632" y="118977"/>
                </a:lnTo>
                <a:lnTo>
                  <a:pt x="85074" y="124643"/>
                </a:lnTo>
                <a:lnTo>
                  <a:pt x="88303" y="126662"/>
                </a:lnTo>
                <a:lnTo>
                  <a:pt x="91727" y="128008"/>
                </a:lnTo>
                <a:lnTo>
                  <a:pt x="102382" y="130699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SMARTPenAnnotation104"/>
          <p:cNvSpPr/>
          <p:nvPr/>
        </p:nvSpPr>
        <p:spPr>
          <a:xfrm>
            <a:off x="8618219" y="2686673"/>
            <a:ext cx="160022" cy="134836"/>
          </a:xfrm>
          <a:custGeom>
            <a:avLst/>
            <a:gdLst/>
            <a:ahLst/>
            <a:cxnLst/>
            <a:rect l="0" t="0" r="0" b="0"/>
            <a:pathLst>
              <a:path w="160022" h="134836">
                <a:moveTo>
                  <a:pt x="0" y="79386"/>
                </a:moveTo>
                <a:lnTo>
                  <a:pt x="0" y="69545"/>
                </a:lnTo>
                <a:lnTo>
                  <a:pt x="1271" y="69016"/>
                </a:lnTo>
                <a:lnTo>
                  <a:pt x="6068" y="68427"/>
                </a:lnTo>
                <a:lnTo>
                  <a:pt x="9842" y="68096"/>
                </a:lnTo>
                <a:lnTo>
                  <a:pt x="14112" y="68018"/>
                </a:lnTo>
                <a:lnTo>
                  <a:pt x="27200" y="67969"/>
                </a:lnTo>
                <a:lnTo>
                  <a:pt x="32104" y="65425"/>
                </a:lnTo>
                <a:lnTo>
                  <a:pt x="37913" y="61189"/>
                </a:lnTo>
                <a:lnTo>
                  <a:pt x="44325" y="55824"/>
                </a:lnTo>
                <a:lnTo>
                  <a:pt x="49871" y="52248"/>
                </a:lnTo>
                <a:lnTo>
                  <a:pt x="54837" y="49865"/>
                </a:lnTo>
                <a:lnTo>
                  <a:pt x="59417" y="48275"/>
                </a:lnTo>
                <a:lnTo>
                  <a:pt x="63742" y="45946"/>
                </a:lnTo>
                <a:lnTo>
                  <a:pt x="67895" y="43123"/>
                </a:lnTo>
                <a:lnTo>
                  <a:pt x="77617" y="35535"/>
                </a:lnTo>
                <a:lnTo>
                  <a:pt x="79685" y="33642"/>
                </a:lnTo>
                <a:lnTo>
                  <a:pt x="89642" y="23989"/>
                </a:lnTo>
                <a:lnTo>
                  <a:pt x="90241" y="22135"/>
                </a:lnTo>
                <a:lnTo>
                  <a:pt x="90641" y="19629"/>
                </a:lnTo>
                <a:lnTo>
                  <a:pt x="90907" y="16688"/>
                </a:lnTo>
                <a:lnTo>
                  <a:pt x="91085" y="13458"/>
                </a:lnTo>
                <a:lnTo>
                  <a:pt x="91283" y="6481"/>
                </a:lnTo>
                <a:lnTo>
                  <a:pt x="90065" y="4113"/>
                </a:lnTo>
                <a:lnTo>
                  <a:pt x="87984" y="2534"/>
                </a:lnTo>
                <a:lnTo>
                  <a:pt x="85326" y="1482"/>
                </a:lnTo>
                <a:lnTo>
                  <a:pt x="82284" y="780"/>
                </a:lnTo>
                <a:lnTo>
                  <a:pt x="78986" y="312"/>
                </a:lnTo>
                <a:lnTo>
                  <a:pt x="75517" y="0"/>
                </a:lnTo>
                <a:lnTo>
                  <a:pt x="73206" y="1062"/>
                </a:lnTo>
                <a:lnTo>
                  <a:pt x="71664" y="3040"/>
                </a:lnTo>
                <a:lnTo>
                  <a:pt x="70635" y="5629"/>
                </a:lnTo>
                <a:lnTo>
                  <a:pt x="68680" y="7355"/>
                </a:lnTo>
                <a:lnTo>
                  <a:pt x="66107" y="8505"/>
                </a:lnTo>
                <a:lnTo>
                  <a:pt x="63122" y="9273"/>
                </a:lnTo>
                <a:lnTo>
                  <a:pt x="59862" y="11054"/>
                </a:lnTo>
                <a:lnTo>
                  <a:pt x="56418" y="13511"/>
                </a:lnTo>
                <a:lnTo>
                  <a:pt x="52851" y="16420"/>
                </a:lnTo>
                <a:lnTo>
                  <a:pt x="46665" y="22169"/>
                </a:lnTo>
                <a:lnTo>
                  <a:pt x="29630" y="38716"/>
                </a:lnTo>
                <a:lnTo>
                  <a:pt x="23564" y="45923"/>
                </a:lnTo>
                <a:lnTo>
                  <a:pt x="19519" y="51998"/>
                </a:lnTo>
                <a:lnTo>
                  <a:pt x="16823" y="57317"/>
                </a:lnTo>
                <a:lnTo>
                  <a:pt x="15026" y="62134"/>
                </a:lnTo>
                <a:lnTo>
                  <a:pt x="13827" y="66614"/>
                </a:lnTo>
                <a:lnTo>
                  <a:pt x="13028" y="70872"/>
                </a:lnTo>
                <a:lnTo>
                  <a:pt x="11226" y="76250"/>
                </a:lnTo>
                <a:lnTo>
                  <a:pt x="8754" y="82376"/>
                </a:lnTo>
                <a:lnTo>
                  <a:pt x="5836" y="88999"/>
                </a:lnTo>
                <a:lnTo>
                  <a:pt x="3891" y="95955"/>
                </a:lnTo>
                <a:lnTo>
                  <a:pt x="2594" y="103132"/>
                </a:lnTo>
                <a:lnTo>
                  <a:pt x="1730" y="110457"/>
                </a:lnTo>
                <a:lnTo>
                  <a:pt x="2423" y="115340"/>
                </a:lnTo>
                <a:lnTo>
                  <a:pt x="4156" y="118595"/>
                </a:lnTo>
                <a:lnTo>
                  <a:pt x="9993" y="123820"/>
                </a:lnTo>
                <a:lnTo>
                  <a:pt x="17073" y="130793"/>
                </a:lnTo>
                <a:lnTo>
                  <a:pt x="22812" y="132708"/>
                </a:lnTo>
                <a:lnTo>
                  <a:pt x="30448" y="133984"/>
                </a:lnTo>
                <a:lnTo>
                  <a:pt x="39349" y="134835"/>
                </a:lnTo>
                <a:lnTo>
                  <a:pt x="46552" y="134132"/>
                </a:lnTo>
                <a:lnTo>
                  <a:pt x="52626" y="132393"/>
                </a:lnTo>
                <a:lnTo>
                  <a:pt x="57944" y="129964"/>
                </a:lnTo>
                <a:lnTo>
                  <a:pt x="64029" y="128345"/>
                </a:lnTo>
                <a:lnTo>
                  <a:pt x="70627" y="127266"/>
                </a:lnTo>
                <a:lnTo>
                  <a:pt x="77564" y="126546"/>
                </a:lnTo>
                <a:lnTo>
                  <a:pt x="83459" y="124796"/>
                </a:lnTo>
                <a:lnTo>
                  <a:pt x="88661" y="122359"/>
                </a:lnTo>
                <a:lnTo>
                  <a:pt x="93397" y="119465"/>
                </a:lnTo>
                <a:lnTo>
                  <a:pt x="97824" y="117536"/>
                </a:lnTo>
                <a:lnTo>
                  <a:pt x="102047" y="116249"/>
                </a:lnTo>
                <a:lnTo>
                  <a:pt x="106131" y="115392"/>
                </a:lnTo>
                <a:lnTo>
                  <a:pt x="112665" y="113550"/>
                </a:lnTo>
                <a:lnTo>
                  <a:pt x="130084" y="108117"/>
                </a:lnTo>
                <a:lnTo>
                  <a:pt x="137523" y="106160"/>
                </a:lnTo>
                <a:lnTo>
                  <a:pt x="143752" y="104856"/>
                </a:lnTo>
                <a:lnTo>
                  <a:pt x="149174" y="103986"/>
                </a:lnTo>
                <a:lnTo>
                  <a:pt x="152790" y="102136"/>
                </a:lnTo>
                <a:lnTo>
                  <a:pt x="155201" y="99633"/>
                </a:lnTo>
                <a:lnTo>
                  <a:pt x="160021" y="90816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SMARTPenAnnotation105"/>
          <p:cNvSpPr/>
          <p:nvPr/>
        </p:nvSpPr>
        <p:spPr>
          <a:xfrm>
            <a:off x="1234486" y="4126426"/>
            <a:ext cx="217125" cy="331093"/>
          </a:xfrm>
          <a:custGeom>
            <a:avLst/>
            <a:gdLst/>
            <a:ahLst/>
            <a:cxnLst/>
            <a:rect l="0" t="0" r="0" b="0"/>
            <a:pathLst>
              <a:path w="217125" h="331093">
                <a:moveTo>
                  <a:pt x="45674" y="79813"/>
                </a:moveTo>
                <a:lnTo>
                  <a:pt x="39606" y="67678"/>
                </a:lnTo>
                <a:lnTo>
                  <a:pt x="36627" y="58333"/>
                </a:lnTo>
                <a:lnTo>
                  <a:pt x="35832" y="54063"/>
                </a:lnTo>
                <a:lnTo>
                  <a:pt x="36573" y="51217"/>
                </a:lnTo>
                <a:lnTo>
                  <a:pt x="38336" y="49319"/>
                </a:lnTo>
                <a:lnTo>
                  <a:pt x="40782" y="48054"/>
                </a:lnTo>
                <a:lnTo>
                  <a:pt x="46886" y="43261"/>
                </a:lnTo>
                <a:lnTo>
                  <a:pt x="50292" y="40205"/>
                </a:lnTo>
                <a:lnTo>
                  <a:pt x="55103" y="36898"/>
                </a:lnTo>
                <a:lnTo>
                  <a:pt x="60850" y="33423"/>
                </a:lnTo>
                <a:lnTo>
                  <a:pt x="67221" y="29836"/>
                </a:lnTo>
                <a:lnTo>
                  <a:pt x="72738" y="26175"/>
                </a:lnTo>
                <a:lnTo>
                  <a:pt x="77687" y="22465"/>
                </a:lnTo>
                <a:lnTo>
                  <a:pt x="82256" y="18721"/>
                </a:lnTo>
                <a:lnTo>
                  <a:pt x="87842" y="14955"/>
                </a:lnTo>
                <a:lnTo>
                  <a:pt x="94106" y="11175"/>
                </a:lnTo>
                <a:lnTo>
                  <a:pt x="100822" y="7384"/>
                </a:lnTo>
                <a:lnTo>
                  <a:pt x="106569" y="4857"/>
                </a:lnTo>
                <a:lnTo>
                  <a:pt x="111670" y="3173"/>
                </a:lnTo>
                <a:lnTo>
                  <a:pt x="116342" y="2049"/>
                </a:lnTo>
                <a:lnTo>
                  <a:pt x="120726" y="1301"/>
                </a:lnTo>
                <a:lnTo>
                  <a:pt x="124918" y="802"/>
                </a:lnTo>
                <a:lnTo>
                  <a:pt x="128983" y="469"/>
                </a:lnTo>
                <a:lnTo>
                  <a:pt x="134233" y="247"/>
                </a:lnTo>
                <a:lnTo>
                  <a:pt x="146840" y="0"/>
                </a:lnTo>
                <a:lnTo>
                  <a:pt x="152488" y="1205"/>
                </a:lnTo>
                <a:lnTo>
                  <a:pt x="157523" y="3278"/>
                </a:lnTo>
                <a:lnTo>
                  <a:pt x="162150" y="5930"/>
                </a:lnTo>
                <a:lnTo>
                  <a:pt x="166505" y="8968"/>
                </a:lnTo>
                <a:lnTo>
                  <a:pt x="170678" y="12263"/>
                </a:lnTo>
                <a:lnTo>
                  <a:pt x="174730" y="15730"/>
                </a:lnTo>
                <a:lnTo>
                  <a:pt x="177431" y="19311"/>
                </a:lnTo>
                <a:lnTo>
                  <a:pt x="180432" y="26677"/>
                </a:lnTo>
                <a:lnTo>
                  <a:pt x="185153" y="34184"/>
                </a:lnTo>
                <a:lnTo>
                  <a:pt x="191485" y="41754"/>
                </a:lnTo>
                <a:lnTo>
                  <a:pt x="194951" y="45550"/>
                </a:lnTo>
                <a:lnTo>
                  <a:pt x="198532" y="49351"/>
                </a:lnTo>
                <a:lnTo>
                  <a:pt x="200919" y="53156"/>
                </a:lnTo>
                <a:lnTo>
                  <a:pt x="203572" y="60769"/>
                </a:lnTo>
                <a:lnTo>
                  <a:pt x="204279" y="65847"/>
                </a:lnTo>
                <a:lnTo>
                  <a:pt x="204750" y="71773"/>
                </a:lnTo>
                <a:lnTo>
                  <a:pt x="205065" y="78263"/>
                </a:lnTo>
                <a:lnTo>
                  <a:pt x="205414" y="92248"/>
                </a:lnTo>
                <a:lnTo>
                  <a:pt x="205638" y="115854"/>
                </a:lnTo>
                <a:lnTo>
                  <a:pt x="204387" y="124161"/>
                </a:lnTo>
                <a:lnTo>
                  <a:pt x="202282" y="134778"/>
                </a:lnTo>
                <a:lnTo>
                  <a:pt x="199609" y="146936"/>
                </a:lnTo>
                <a:lnTo>
                  <a:pt x="197828" y="157582"/>
                </a:lnTo>
                <a:lnTo>
                  <a:pt x="196640" y="167219"/>
                </a:lnTo>
                <a:lnTo>
                  <a:pt x="195848" y="176184"/>
                </a:lnTo>
                <a:lnTo>
                  <a:pt x="194050" y="184701"/>
                </a:lnTo>
                <a:lnTo>
                  <a:pt x="191581" y="192918"/>
                </a:lnTo>
                <a:lnTo>
                  <a:pt x="188665" y="200936"/>
                </a:lnTo>
                <a:lnTo>
                  <a:pt x="185451" y="208822"/>
                </a:lnTo>
                <a:lnTo>
                  <a:pt x="182039" y="216619"/>
                </a:lnTo>
                <a:lnTo>
                  <a:pt x="178494" y="224358"/>
                </a:lnTo>
                <a:lnTo>
                  <a:pt x="173590" y="232056"/>
                </a:lnTo>
                <a:lnTo>
                  <a:pt x="167781" y="239728"/>
                </a:lnTo>
                <a:lnTo>
                  <a:pt x="161369" y="247384"/>
                </a:lnTo>
                <a:lnTo>
                  <a:pt x="155824" y="253757"/>
                </a:lnTo>
                <a:lnTo>
                  <a:pt x="146276" y="264225"/>
                </a:lnTo>
                <a:lnTo>
                  <a:pt x="137799" y="273111"/>
                </a:lnTo>
                <a:lnTo>
                  <a:pt x="133761" y="277258"/>
                </a:lnTo>
                <a:lnTo>
                  <a:pt x="128528" y="283833"/>
                </a:lnTo>
                <a:lnTo>
                  <a:pt x="122500" y="292027"/>
                </a:lnTo>
                <a:lnTo>
                  <a:pt x="115941" y="301299"/>
                </a:lnTo>
                <a:lnTo>
                  <a:pt x="110299" y="307481"/>
                </a:lnTo>
                <a:lnTo>
                  <a:pt x="105267" y="311601"/>
                </a:lnTo>
                <a:lnTo>
                  <a:pt x="100643" y="314349"/>
                </a:lnTo>
                <a:lnTo>
                  <a:pt x="95020" y="317450"/>
                </a:lnTo>
                <a:lnTo>
                  <a:pt x="81998" y="324283"/>
                </a:lnTo>
                <a:lnTo>
                  <a:pt x="76240" y="326613"/>
                </a:lnTo>
                <a:lnTo>
                  <a:pt x="71131" y="328167"/>
                </a:lnTo>
                <a:lnTo>
                  <a:pt x="66456" y="329202"/>
                </a:lnTo>
                <a:lnTo>
                  <a:pt x="62068" y="329893"/>
                </a:lnTo>
                <a:lnTo>
                  <a:pt x="57873" y="330353"/>
                </a:lnTo>
                <a:lnTo>
                  <a:pt x="53807" y="330660"/>
                </a:lnTo>
                <a:lnTo>
                  <a:pt x="49826" y="330864"/>
                </a:lnTo>
                <a:lnTo>
                  <a:pt x="42016" y="331092"/>
                </a:lnTo>
                <a:lnTo>
                  <a:pt x="38155" y="329882"/>
                </a:lnTo>
                <a:lnTo>
                  <a:pt x="34311" y="327806"/>
                </a:lnTo>
                <a:lnTo>
                  <a:pt x="30479" y="325152"/>
                </a:lnTo>
                <a:lnTo>
                  <a:pt x="26654" y="323383"/>
                </a:lnTo>
                <a:lnTo>
                  <a:pt x="22834" y="322203"/>
                </a:lnTo>
                <a:lnTo>
                  <a:pt x="19017" y="321416"/>
                </a:lnTo>
                <a:lnTo>
                  <a:pt x="16473" y="319622"/>
                </a:lnTo>
                <a:lnTo>
                  <a:pt x="14776" y="317156"/>
                </a:lnTo>
                <a:lnTo>
                  <a:pt x="13645" y="314242"/>
                </a:lnTo>
                <a:lnTo>
                  <a:pt x="11621" y="312299"/>
                </a:lnTo>
                <a:lnTo>
                  <a:pt x="9002" y="311004"/>
                </a:lnTo>
                <a:lnTo>
                  <a:pt x="5986" y="310140"/>
                </a:lnTo>
                <a:lnTo>
                  <a:pt x="3975" y="308295"/>
                </a:lnTo>
                <a:lnTo>
                  <a:pt x="2635" y="305794"/>
                </a:lnTo>
                <a:lnTo>
                  <a:pt x="483" y="298724"/>
                </a:lnTo>
                <a:lnTo>
                  <a:pt x="111" y="291431"/>
                </a:lnTo>
                <a:lnTo>
                  <a:pt x="0" y="269092"/>
                </a:lnTo>
                <a:lnTo>
                  <a:pt x="1255" y="261879"/>
                </a:lnTo>
                <a:lnTo>
                  <a:pt x="3361" y="255801"/>
                </a:lnTo>
                <a:lnTo>
                  <a:pt x="6035" y="250478"/>
                </a:lnTo>
                <a:lnTo>
                  <a:pt x="10358" y="244390"/>
                </a:lnTo>
                <a:lnTo>
                  <a:pt x="15780" y="237791"/>
                </a:lnTo>
                <a:lnTo>
                  <a:pt x="30596" y="221086"/>
                </a:lnTo>
                <a:lnTo>
                  <a:pt x="36009" y="215415"/>
                </a:lnTo>
                <a:lnTo>
                  <a:pt x="39231" y="212124"/>
                </a:lnTo>
                <a:lnTo>
                  <a:pt x="43918" y="209931"/>
                </a:lnTo>
                <a:lnTo>
                  <a:pt x="49583" y="208468"/>
                </a:lnTo>
                <a:lnTo>
                  <a:pt x="55900" y="207493"/>
                </a:lnTo>
                <a:lnTo>
                  <a:pt x="61381" y="205573"/>
                </a:lnTo>
                <a:lnTo>
                  <a:pt x="66305" y="203024"/>
                </a:lnTo>
                <a:lnTo>
                  <a:pt x="70858" y="200053"/>
                </a:lnTo>
                <a:lnTo>
                  <a:pt x="75163" y="198073"/>
                </a:lnTo>
                <a:lnTo>
                  <a:pt x="79303" y="196753"/>
                </a:lnTo>
                <a:lnTo>
                  <a:pt x="83333" y="195873"/>
                </a:lnTo>
                <a:lnTo>
                  <a:pt x="88560" y="195287"/>
                </a:lnTo>
                <a:lnTo>
                  <a:pt x="94585" y="194896"/>
                </a:lnTo>
                <a:lnTo>
                  <a:pt x="101141" y="194635"/>
                </a:lnTo>
                <a:lnTo>
                  <a:pt x="109322" y="195731"/>
                </a:lnTo>
                <a:lnTo>
                  <a:pt x="118586" y="197732"/>
                </a:lnTo>
                <a:lnTo>
                  <a:pt x="128572" y="200336"/>
                </a:lnTo>
                <a:lnTo>
                  <a:pt x="135229" y="203342"/>
                </a:lnTo>
                <a:lnTo>
                  <a:pt x="139667" y="206616"/>
                </a:lnTo>
                <a:lnTo>
                  <a:pt x="142626" y="210068"/>
                </a:lnTo>
                <a:lnTo>
                  <a:pt x="145868" y="212370"/>
                </a:lnTo>
                <a:lnTo>
                  <a:pt x="149300" y="213905"/>
                </a:lnTo>
                <a:lnTo>
                  <a:pt x="152858" y="214928"/>
                </a:lnTo>
                <a:lnTo>
                  <a:pt x="156500" y="216880"/>
                </a:lnTo>
                <a:lnTo>
                  <a:pt x="160198" y="219451"/>
                </a:lnTo>
                <a:lnTo>
                  <a:pt x="163933" y="222435"/>
                </a:lnTo>
                <a:lnTo>
                  <a:pt x="167693" y="224425"/>
                </a:lnTo>
                <a:lnTo>
                  <a:pt x="171470" y="225751"/>
                </a:lnTo>
                <a:lnTo>
                  <a:pt x="175258" y="226635"/>
                </a:lnTo>
                <a:lnTo>
                  <a:pt x="177783" y="228495"/>
                </a:lnTo>
                <a:lnTo>
                  <a:pt x="179467" y="231004"/>
                </a:lnTo>
                <a:lnTo>
                  <a:pt x="180589" y="233947"/>
                </a:lnTo>
                <a:lnTo>
                  <a:pt x="182607" y="235909"/>
                </a:lnTo>
                <a:lnTo>
                  <a:pt x="185223" y="237217"/>
                </a:lnTo>
                <a:lnTo>
                  <a:pt x="188236" y="238089"/>
                </a:lnTo>
                <a:lnTo>
                  <a:pt x="190245" y="239941"/>
                </a:lnTo>
                <a:lnTo>
                  <a:pt x="191585" y="242445"/>
                </a:lnTo>
                <a:lnTo>
                  <a:pt x="195181" y="252642"/>
                </a:lnTo>
                <a:lnTo>
                  <a:pt x="204058" y="270793"/>
                </a:lnTo>
                <a:lnTo>
                  <a:pt x="208353" y="276030"/>
                </a:lnTo>
                <a:lnTo>
                  <a:pt x="217124" y="28555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SMARTPenAnnotation106"/>
          <p:cNvSpPr/>
          <p:nvPr/>
        </p:nvSpPr>
        <p:spPr>
          <a:xfrm>
            <a:off x="1543050" y="4366259"/>
            <a:ext cx="11431" cy="11431"/>
          </a:xfrm>
          <a:custGeom>
            <a:avLst/>
            <a:gdLst/>
            <a:ahLst/>
            <a:cxnLst/>
            <a:rect l="0" t="0" r="0" b="0"/>
            <a:pathLst>
              <a:path w="11431" h="11431">
                <a:moveTo>
                  <a:pt x="0" y="11430"/>
                </a:moveTo>
                <a:lnTo>
                  <a:pt x="1143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SMARTPenAnnotation107"/>
          <p:cNvSpPr/>
          <p:nvPr/>
        </p:nvSpPr>
        <p:spPr>
          <a:xfrm>
            <a:off x="1864850" y="4080509"/>
            <a:ext cx="238271" cy="228601"/>
          </a:xfrm>
          <a:custGeom>
            <a:avLst/>
            <a:gdLst/>
            <a:ahLst/>
            <a:cxnLst/>
            <a:rect l="0" t="0" r="0" b="0"/>
            <a:pathLst>
              <a:path w="238271" h="228601">
                <a:moveTo>
                  <a:pt x="181120" y="0"/>
                </a:moveTo>
                <a:lnTo>
                  <a:pt x="190961" y="0"/>
                </a:lnTo>
                <a:lnTo>
                  <a:pt x="190220" y="1270"/>
                </a:lnTo>
                <a:lnTo>
                  <a:pt x="184381" y="7856"/>
                </a:lnTo>
                <a:lnTo>
                  <a:pt x="178377" y="14111"/>
                </a:lnTo>
                <a:lnTo>
                  <a:pt x="97311" y="95239"/>
                </a:lnTo>
                <a:lnTo>
                  <a:pt x="90957" y="100323"/>
                </a:lnTo>
                <a:lnTo>
                  <a:pt x="82911" y="106252"/>
                </a:lnTo>
                <a:lnTo>
                  <a:pt x="73737" y="112745"/>
                </a:lnTo>
                <a:lnTo>
                  <a:pt x="66351" y="118344"/>
                </a:lnTo>
                <a:lnTo>
                  <a:pt x="60158" y="123346"/>
                </a:lnTo>
                <a:lnTo>
                  <a:pt x="54758" y="127951"/>
                </a:lnTo>
                <a:lnTo>
                  <a:pt x="48619" y="133561"/>
                </a:lnTo>
                <a:lnTo>
                  <a:pt x="25225" y="156035"/>
                </a:lnTo>
                <a:lnTo>
                  <a:pt x="22580" y="157363"/>
                </a:lnTo>
                <a:lnTo>
                  <a:pt x="16254" y="158839"/>
                </a:lnTo>
                <a:lnTo>
                  <a:pt x="14059" y="160503"/>
                </a:lnTo>
                <a:lnTo>
                  <a:pt x="12596" y="162882"/>
                </a:lnTo>
                <a:lnTo>
                  <a:pt x="11620" y="165738"/>
                </a:lnTo>
                <a:lnTo>
                  <a:pt x="9700" y="167642"/>
                </a:lnTo>
                <a:lnTo>
                  <a:pt x="7150" y="168912"/>
                </a:lnTo>
                <a:lnTo>
                  <a:pt x="4180" y="169758"/>
                </a:lnTo>
                <a:lnTo>
                  <a:pt x="2200" y="171592"/>
                </a:lnTo>
                <a:lnTo>
                  <a:pt x="880" y="174085"/>
                </a:lnTo>
                <a:lnTo>
                  <a:pt x="0" y="177017"/>
                </a:lnTo>
                <a:lnTo>
                  <a:pt x="683" y="178971"/>
                </a:lnTo>
                <a:lnTo>
                  <a:pt x="2409" y="180274"/>
                </a:lnTo>
                <a:lnTo>
                  <a:pt x="4829" y="181143"/>
                </a:lnTo>
                <a:lnTo>
                  <a:pt x="6442" y="182992"/>
                </a:lnTo>
                <a:lnTo>
                  <a:pt x="7518" y="185495"/>
                </a:lnTo>
                <a:lnTo>
                  <a:pt x="8235" y="188433"/>
                </a:lnTo>
                <a:lnTo>
                  <a:pt x="9983" y="190393"/>
                </a:lnTo>
                <a:lnTo>
                  <a:pt x="12419" y="191698"/>
                </a:lnTo>
                <a:lnTo>
                  <a:pt x="15312" y="192569"/>
                </a:lnTo>
                <a:lnTo>
                  <a:pt x="37588" y="199863"/>
                </a:lnTo>
                <a:lnTo>
                  <a:pt x="48602" y="201822"/>
                </a:lnTo>
                <a:lnTo>
                  <a:pt x="61025" y="203128"/>
                </a:lnTo>
                <a:lnTo>
                  <a:pt x="74386" y="203999"/>
                </a:lnTo>
                <a:lnTo>
                  <a:pt x="96006" y="204967"/>
                </a:lnTo>
                <a:lnTo>
                  <a:pt x="105327" y="205225"/>
                </a:lnTo>
                <a:lnTo>
                  <a:pt x="119161" y="206666"/>
                </a:lnTo>
                <a:lnTo>
                  <a:pt x="168688" y="213494"/>
                </a:lnTo>
                <a:lnTo>
                  <a:pt x="179182" y="214719"/>
                </a:lnTo>
                <a:lnTo>
                  <a:pt x="187448" y="215536"/>
                </a:lnTo>
                <a:lnTo>
                  <a:pt x="195499" y="217351"/>
                </a:lnTo>
                <a:lnTo>
                  <a:pt x="203406" y="219831"/>
                </a:lnTo>
                <a:lnTo>
                  <a:pt x="211217" y="222754"/>
                </a:lnTo>
                <a:lnTo>
                  <a:pt x="217694" y="224703"/>
                </a:lnTo>
                <a:lnTo>
                  <a:pt x="223283" y="226002"/>
                </a:lnTo>
                <a:lnTo>
                  <a:pt x="238270" y="22860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SMARTPenAnnotation108"/>
          <p:cNvSpPr/>
          <p:nvPr/>
        </p:nvSpPr>
        <p:spPr>
          <a:xfrm>
            <a:off x="2240280" y="3989070"/>
            <a:ext cx="32659" cy="331470"/>
          </a:xfrm>
          <a:custGeom>
            <a:avLst/>
            <a:gdLst/>
            <a:ahLst/>
            <a:cxnLst/>
            <a:rect l="0" t="0" r="0" b="0"/>
            <a:pathLst>
              <a:path w="32659" h="331470">
                <a:moveTo>
                  <a:pt x="0" y="0"/>
                </a:moveTo>
                <a:lnTo>
                  <a:pt x="0" y="40180"/>
                </a:lnTo>
                <a:lnTo>
                  <a:pt x="1270" y="55996"/>
                </a:lnTo>
                <a:lnTo>
                  <a:pt x="3386" y="72891"/>
                </a:lnTo>
                <a:lnTo>
                  <a:pt x="6067" y="90503"/>
                </a:lnTo>
                <a:lnTo>
                  <a:pt x="7855" y="104785"/>
                </a:lnTo>
                <a:lnTo>
                  <a:pt x="9047" y="116847"/>
                </a:lnTo>
                <a:lnTo>
                  <a:pt x="9841" y="127428"/>
                </a:lnTo>
                <a:lnTo>
                  <a:pt x="10370" y="137021"/>
                </a:lnTo>
                <a:lnTo>
                  <a:pt x="10959" y="154455"/>
                </a:lnTo>
                <a:lnTo>
                  <a:pt x="12386" y="165200"/>
                </a:lnTo>
                <a:lnTo>
                  <a:pt x="14607" y="177443"/>
                </a:lnTo>
                <a:lnTo>
                  <a:pt x="17358" y="190685"/>
                </a:lnTo>
                <a:lnTo>
                  <a:pt x="19192" y="202053"/>
                </a:lnTo>
                <a:lnTo>
                  <a:pt x="20414" y="212172"/>
                </a:lnTo>
                <a:lnTo>
                  <a:pt x="21230" y="221458"/>
                </a:lnTo>
                <a:lnTo>
                  <a:pt x="21773" y="230188"/>
                </a:lnTo>
                <a:lnTo>
                  <a:pt x="22377" y="246662"/>
                </a:lnTo>
                <a:lnTo>
                  <a:pt x="23808" y="254611"/>
                </a:lnTo>
                <a:lnTo>
                  <a:pt x="26032" y="262451"/>
                </a:lnTo>
                <a:lnTo>
                  <a:pt x="28784" y="270217"/>
                </a:lnTo>
                <a:lnTo>
                  <a:pt x="30619" y="276664"/>
                </a:lnTo>
                <a:lnTo>
                  <a:pt x="31843" y="282233"/>
                </a:lnTo>
                <a:lnTo>
                  <a:pt x="32658" y="287215"/>
                </a:lnTo>
                <a:lnTo>
                  <a:pt x="31932" y="293077"/>
                </a:lnTo>
                <a:lnTo>
                  <a:pt x="30178" y="299524"/>
                </a:lnTo>
                <a:lnTo>
                  <a:pt x="27738" y="306363"/>
                </a:lnTo>
                <a:lnTo>
                  <a:pt x="26112" y="312191"/>
                </a:lnTo>
                <a:lnTo>
                  <a:pt x="25028" y="317348"/>
                </a:lnTo>
                <a:lnTo>
                  <a:pt x="22860" y="33146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SMARTPenAnnotation109"/>
          <p:cNvSpPr/>
          <p:nvPr/>
        </p:nvSpPr>
        <p:spPr>
          <a:xfrm>
            <a:off x="1611630" y="4229358"/>
            <a:ext cx="143421" cy="182622"/>
          </a:xfrm>
          <a:custGeom>
            <a:avLst/>
            <a:gdLst/>
            <a:ahLst/>
            <a:cxnLst/>
            <a:rect l="0" t="0" r="0" b="0"/>
            <a:pathLst>
              <a:path w="143421" h="182622">
                <a:moveTo>
                  <a:pt x="0" y="11171"/>
                </a:moveTo>
                <a:lnTo>
                  <a:pt x="0" y="17239"/>
                </a:lnTo>
                <a:lnTo>
                  <a:pt x="1270" y="21567"/>
                </a:lnTo>
                <a:lnTo>
                  <a:pt x="3386" y="26992"/>
                </a:lnTo>
                <a:lnTo>
                  <a:pt x="6067" y="33148"/>
                </a:lnTo>
                <a:lnTo>
                  <a:pt x="7855" y="38523"/>
                </a:lnTo>
                <a:lnTo>
                  <a:pt x="9046" y="43376"/>
                </a:lnTo>
                <a:lnTo>
                  <a:pt x="9841" y="47881"/>
                </a:lnTo>
                <a:lnTo>
                  <a:pt x="10370" y="52155"/>
                </a:lnTo>
                <a:lnTo>
                  <a:pt x="10723" y="56273"/>
                </a:lnTo>
                <a:lnTo>
                  <a:pt x="10959" y="60290"/>
                </a:lnTo>
                <a:lnTo>
                  <a:pt x="11220" y="68138"/>
                </a:lnTo>
                <a:lnTo>
                  <a:pt x="11402" y="79492"/>
                </a:lnTo>
                <a:lnTo>
                  <a:pt x="11429" y="130016"/>
                </a:lnTo>
                <a:lnTo>
                  <a:pt x="10159" y="131041"/>
                </a:lnTo>
                <a:lnTo>
                  <a:pt x="8042" y="130454"/>
                </a:lnTo>
                <a:lnTo>
                  <a:pt x="5362" y="128794"/>
                </a:lnTo>
                <a:lnTo>
                  <a:pt x="3574" y="126416"/>
                </a:lnTo>
                <a:lnTo>
                  <a:pt x="2383" y="123561"/>
                </a:lnTo>
                <a:lnTo>
                  <a:pt x="1588" y="120388"/>
                </a:lnTo>
                <a:lnTo>
                  <a:pt x="2329" y="117003"/>
                </a:lnTo>
                <a:lnTo>
                  <a:pt x="4092" y="113476"/>
                </a:lnTo>
                <a:lnTo>
                  <a:pt x="6538" y="109854"/>
                </a:lnTo>
                <a:lnTo>
                  <a:pt x="8169" y="106170"/>
                </a:lnTo>
                <a:lnTo>
                  <a:pt x="9256" y="102444"/>
                </a:lnTo>
                <a:lnTo>
                  <a:pt x="9980" y="98690"/>
                </a:lnTo>
                <a:lnTo>
                  <a:pt x="10463" y="92377"/>
                </a:lnTo>
                <a:lnTo>
                  <a:pt x="10785" y="84358"/>
                </a:lnTo>
                <a:lnTo>
                  <a:pt x="11000" y="75202"/>
                </a:lnTo>
                <a:lnTo>
                  <a:pt x="12413" y="66559"/>
                </a:lnTo>
                <a:lnTo>
                  <a:pt x="14625" y="58256"/>
                </a:lnTo>
                <a:lnTo>
                  <a:pt x="17370" y="50181"/>
                </a:lnTo>
                <a:lnTo>
                  <a:pt x="20470" y="42258"/>
                </a:lnTo>
                <a:lnTo>
                  <a:pt x="23806" y="34436"/>
                </a:lnTo>
                <a:lnTo>
                  <a:pt x="27301" y="26681"/>
                </a:lnTo>
                <a:lnTo>
                  <a:pt x="30900" y="20241"/>
                </a:lnTo>
                <a:lnTo>
                  <a:pt x="34570" y="14678"/>
                </a:lnTo>
                <a:lnTo>
                  <a:pt x="43517" y="2692"/>
                </a:lnTo>
                <a:lnTo>
                  <a:pt x="45521" y="1708"/>
                </a:lnTo>
                <a:lnTo>
                  <a:pt x="48127" y="1053"/>
                </a:lnTo>
                <a:lnTo>
                  <a:pt x="51135" y="615"/>
                </a:lnTo>
                <a:lnTo>
                  <a:pt x="54410" y="324"/>
                </a:lnTo>
                <a:lnTo>
                  <a:pt x="57863" y="130"/>
                </a:lnTo>
                <a:lnTo>
                  <a:pt x="61435" y="0"/>
                </a:lnTo>
                <a:lnTo>
                  <a:pt x="63817" y="1184"/>
                </a:lnTo>
                <a:lnTo>
                  <a:pt x="65404" y="3243"/>
                </a:lnTo>
                <a:lnTo>
                  <a:pt x="66463" y="5886"/>
                </a:lnTo>
                <a:lnTo>
                  <a:pt x="67168" y="8918"/>
                </a:lnTo>
                <a:lnTo>
                  <a:pt x="67639" y="12209"/>
                </a:lnTo>
                <a:lnTo>
                  <a:pt x="67952" y="15673"/>
                </a:lnTo>
                <a:lnTo>
                  <a:pt x="68161" y="19252"/>
                </a:lnTo>
                <a:lnTo>
                  <a:pt x="68394" y="26617"/>
                </a:lnTo>
                <a:lnTo>
                  <a:pt x="68525" y="37902"/>
                </a:lnTo>
                <a:lnTo>
                  <a:pt x="69813" y="44232"/>
                </a:lnTo>
                <a:lnTo>
                  <a:pt x="71942" y="52262"/>
                </a:lnTo>
                <a:lnTo>
                  <a:pt x="74631" y="61425"/>
                </a:lnTo>
                <a:lnTo>
                  <a:pt x="75154" y="68804"/>
                </a:lnTo>
                <a:lnTo>
                  <a:pt x="74232" y="74993"/>
                </a:lnTo>
                <a:lnTo>
                  <a:pt x="72348" y="80389"/>
                </a:lnTo>
                <a:lnTo>
                  <a:pt x="71092" y="86527"/>
                </a:lnTo>
                <a:lnTo>
                  <a:pt x="70255" y="93158"/>
                </a:lnTo>
                <a:lnTo>
                  <a:pt x="69696" y="100119"/>
                </a:lnTo>
                <a:lnTo>
                  <a:pt x="69324" y="106030"/>
                </a:lnTo>
                <a:lnTo>
                  <a:pt x="68910" y="115984"/>
                </a:lnTo>
                <a:lnTo>
                  <a:pt x="68588" y="136184"/>
                </a:lnTo>
                <a:lnTo>
                  <a:pt x="65197" y="126423"/>
                </a:lnTo>
                <a:lnTo>
                  <a:pt x="62514" y="118486"/>
                </a:lnTo>
                <a:lnTo>
                  <a:pt x="61996" y="111924"/>
                </a:lnTo>
                <a:lnTo>
                  <a:pt x="62921" y="106280"/>
                </a:lnTo>
                <a:lnTo>
                  <a:pt x="64807" y="101247"/>
                </a:lnTo>
                <a:lnTo>
                  <a:pt x="66064" y="95352"/>
                </a:lnTo>
                <a:lnTo>
                  <a:pt x="66903" y="88882"/>
                </a:lnTo>
                <a:lnTo>
                  <a:pt x="67462" y="82028"/>
                </a:lnTo>
                <a:lnTo>
                  <a:pt x="69104" y="74919"/>
                </a:lnTo>
                <a:lnTo>
                  <a:pt x="71469" y="67640"/>
                </a:lnTo>
                <a:lnTo>
                  <a:pt x="74316" y="60247"/>
                </a:lnTo>
                <a:lnTo>
                  <a:pt x="77484" y="54049"/>
                </a:lnTo>
                <a:lnTo>
                  <a:pt x="80866" y="48646"/>
                </a:lnTo>
                <a:lnTo>
                  <a:pt x="84390" y="43775"/>
                </a:lnTo>
                <a:lnTo>
                  <a:pt x="86740" y="39257"/>
                </a:lnTo>
                <a:lnTo>
                  <a:pt x="88307" y="34975"/>
                </a:lnTo>
                <a:lnTo>
                  <a:pt x="89351" y="30850"/>
                </a:lnTo>
                <a:lnTo>
                  <a:pt x="91317" y="26831"/>
                </a:lnTo>
                <a:lnTo>
                  <a:pt x="93898" y="22881"/>
                </a:lnTo>
                <a:lnTo>
                  <a:pt x="96889" y="18978"/>
                </a:lnTo>
                <a:lnTo>
                  <a:pt x="100152" y="16376"/>
                </a:lnTo>
                <a:lnTo>
                  <a:pt x="103598" y="14641"/>
                </a:lnTo>
                <a:lnTo>
                  <a:pt x="107165" y="13484"/>
                </a:lnTo>
                <a:lnTo>
                  <a:pt x="110813" y="12714"/>
                </a:lnTo>
                <a:lnTo>
                  <a:pt x="114515" y="12199"/>
                </a:lnTo>
                <a:lnTo>
                  <a:pt x="123514" y="11375"/>
                </a:lnTo>
                <a:lnTo>
                  <a:pt x="124253" y="12577"/>
                </a:lnTo>
                <a:lnTo>
                  <a:pt x="125073" y="17299"/>
                </a:lnTo>
                <a:lnTo>
                  <a:pt x="126562" y="19067"/>
                </a:lnTo>
                <a:lnTo>
                  <a:pt x="128825" y="20245"/>
                </a:lnTo>
                <a:lnTo>
                  <a:pt x="131603" y="21031"/>
                </a:lnTo>
                <a:lnTo>
                  <a:pt x="133455" y="22824"/>
                </a:lnTo>
                <a:lnTo>
                  <a:pt x="134690" y="25290"/>
                </a:lnTo>
                <a:lnTo>
                  <a:pt x="135513" y="28204"/>
                </a:lnTo>
                <a:lnTo>
                  <a:pt x="137332" y="32686"/>
                </a:lnTo>
                <a:lnTo>
                  <a:pt x="139815" y="38215"/>
                </a:lnTo>
                <a:lnTo>
                  <a:pt x="142740" y="44440"/>
                </a:lnTo>
                <a:lnTo>
                  <a:pt x="143420" y="49861"/>
                </a:lnTo>
                <a:lnTo>
                  <a:pt x="142603" y="54744"/>
                </a:lnTo>
                <a:lnTo>
                  <a:pt x="140789" y="59270"/>
                </a:lnTo>
                <a:lnTo>
                  <a:pt x="139579" y="63557"/>
                </a:lnTo>
                <a:lnTo>
                  <a:pt x="138772" y="67685"/>
                </a:lnTo>
                <a:lnTo>
                  <a:pt x="138235" y="71707"/>
                </a:lnTo>
                <a:lnTo>
                  <a:pt x="137876" y="79468"/>
                </a:lnTo>
                <a:lnTo>
                  <a:pt x="137301" y="118266"/>
                </a:lnTo>
                <a:lnTo>
                  <a:pt x="137254" y="124478"/>
                </a:lnTo>
                <a:lnTo>
                  <a:pt x="135953" y="128619"/>
                </a:lnTo>
                <a:lnTo>
                  <a:pt x="133815" y="131380"/>
                </a:lnTo>
                <a:lnTo>
                  <a:pt x="131120" y="133220"/>
                </a:lnTo>
                <a:lnTo>
                  <a:pt x="129323" y="135718"/>
                </a:lnTo>
                <a:lnTo>
                  <a:pt x="128125" y="138652"/>
                </a:lnTo>
                <a:lnTo>
                  <a:pt x="127327" y="141879"/>
                </a:lnTo>
                <a:lnTo>
                  <a:pt x="126794" y="146569"/>
                </a:lnTo>
                <a:lnTo>
                  <a:pt x="126439" y="152237"/>
                </a:lnTo>
                <a:lnTo>
                  <a:pt x="125870" y="167447"/>
                </a:lnTo>
                <a:lnTo>
                  <a:pt x="125730" y="18262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SMARTPenAnnotation110"/>
          <p:cNvSpPr/>
          <p:nvPr/>
        </p:nvSpPr>
        <p:spPr>
          <a:xfrm>
            <a:off x="2468880" y="4171950"/>
            <a:ext cx="240031" cy="34290"/>
          </a:xfrm>
          <a:custGeom>
            <a:avLst/>
            <a:gdLst/>
            <a:ahLst/>
            <a:cxnLst/>
            <a:rect l="0" t="0" r="0" b="0"/>
            <a:pathLst>
              <a:path w="240031" h="34290">
                <a:moveTo>
                  <a:pt x="0" y="34289"/>
                </a:moveTo>
                <a:lnTo>
                  <a:pt x="18203" y="28222"/>
                </a:lnTo>
                <a:lnTo>
                  <a:pt x="27375" y="26434"/>
                </a:lnTo>
                <a:lnTo>
                  <a:pt x="37300" y="25243"/>
                </a:lnTo>
                <a:lnTo>
                  <a:pt x="47727" y="24448"/>
                </a:lnTo>
                <a:lnTo>
                  <a:pt x="58488" y="22649"/>
                </a:lnTo>
                <a:lnTo>
                  <a:pt x="69472" y="20179"/>
                </a:lnTo>
                <a:lnTo>
                  <a:pt x="80604" y="17262"/>
                </a:lnTo>
                <a:lnTo>
                  <a:pt x="90566" y="14048"/>
                </a:lnTo>
                <a:lnTo>
                  <a:pt x="99747" y="10635"/>
                </a:lnTo>
                <a:lnTo>
                  <a:pt x="108408" y="7090"/>
                </a:lnTo>
                <a:lnTo>
                  <a:pt x="116722" y="4727"/>
                </a:lnTo>
                <a:lnTo>
                  <a:pt x="124804" y="3151"/>
                </a:lnTo>
                <a:lnTo>
                  <a:pt x="132733" y="2100"/>
                </a:lnTo>
                <a:lnTo>
                  <a:pt x="141828" y="1400"/>
                </a:lnTo>
                <a:lnTo>
                  <a:pt x="151702" y="933"/>
                </a:lnTo>
                <a:lnTo>
                  <a:pt x="24003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SMARTPenAnnotation111"/>
          <p:cNvSpPr/>
          <p:nvPr/>
        </p:nvSpPr>
        <p:spPr>
          <a:xfrm>
            <a:off x="2571750" y="4103370"/>
            <a:ext cx="34290" cy="240031"/>
          </a:xfrm>
          <a:custGeom>
            <a:avLst/>
            <a:gdLst/>
            <a:ahLst/>
            <a:cxnLst/>
            <a:rect l="0" t="0" r="0" b="0"/>
            <a:pathLst>
              <a:path w="34290" h="240031">
                <a:moveTo>
                  <a:pt x="0" y="0"/>
                </a:moveTo>
                <a:lnTo>
                  <a:pt x="6067" y="12135"/>
                </a:lnTo>
                <a:lnTo>
                  <a:pt x="9125" y="19520"/>
                </a:lnTo>
                <a:lnTo>
                  <a:pt x="12433" y="28253"/>
                </a:lnTo>
                <a:lnTo>
                  <a:pt x="15909" y="37885"/>
                </a:lnTo>
                <a:lnTo>
                  <a:pt x="19496" y="49386"/>
                </a:lnTo>
                <a:lnTo>
                  <a:pt x="26868" y="75713"/>
                </a:lnTo>
                <a:lnTo>
                  <a:pt x="29342" y="88575"/>
                </a:lnTo>
                <a:lnTo>
                  <a:pt x="30991" y="100960"/>
                </a:lnTo>
                <a:lnTo>
                  <a:pt x="32824" y="122341"/>
                </a:lnTo>
                <a:lnTo>
                  <a:pt x="33638" y="136077"/>
                </a:lnTo>
                <a:lnTo>
                  <a:pt x="34000" y="149802"/>
                </a:lnTo>
                <a:lnTo>
                  <a:pt x="34289" y="24003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SMARTPenAnnotation112"/>
          <p:cNvSpPr/>
          <p:nvPr/>
        </p:nvSpPr>
        <p:spPr>
          <a:xfrm>
            <a:off x="2811780" y="4126229"/>
            <a:ext cx="228526" cy="182881"/>
          </a:xfrm>
          <a:custGeom>
            <a:avLst/>
            <a:gdLst/>
            <a:ahLst/>
            <a:cxnLst/>
            <a:rect l="0" t="0" r="0" b="0"/>
            <a:pathLst>
              <a:path w="228526" h="182881">
                <a:moveTo>
                  <a:pt x="0" y="0"/>
                </a:moveTo>
                <a:lnTo>
                  <a:pt x="0" y="12136"/>
                </a:lnTo>
                <a:lnTo>
                  <a:pt x="1270" y="18251"/>
                </a:lnTo>
                <a:lnTo>
                  <a:pt x="3386" y="24868"/>
                </a:lnTo>
                <a:lnTo>
                  <a:pt x="6067" y="31818"/>
                </a:lnTo>
                <a:lnTo>
                  <a:pt x="7855" y="45342"/>
                </a:lnTo>
                <a:lnTo>
                  <a:pt x="9046" y="63248"/>
                </a:lnTo>
                <a:lnTo>
                  <a:pt x="10959" y="113388"/>
                </a:lnTo>
                <a:lnTo>
                  <a:pt x="9846" y="120042"/>
                </a:lnTo>
                <a:lnTo>
                  <a:pt x="7834" y="127018"/>
                </a:lnTo>
                <a:lnTo>
                  <a:pt x="5222" y="134209"/>
                </a:lnTo>
                <a:lnTo>
                  <a:pt x="3481" y="137733"/>
                </a:lnTo>
                <a:lnTo>
                  <a:pt x="2321" y="138812"/>
                </a:lnTo>
                <a:lnTo>
                  <a:pt x="1547" y="138262"/>
                </a:lnTo>
                <a:lnTo>
                  <a:pt x="1031" y="136625"/>
                </a:lnTo>
                <a:lnTo>
                  <a:pt x="458" y="131419"/>
                </a:lnTo>
                <a:lnTo>
                  <a:pt x="305" y="128253"/>
                </a:lnTo>
                <a:lnTo>
                  <a:pt x="135" y="121348"/>
                </a:lnTo>
                <a:lnTo>
                  <a:pt x="1360" y="117729"/>
                </a:lnTo>
                <a:lnTo>
                  <a:pt x="3446" y="114046"/>
                </a:lnTo>
                <a:lnTo>
                  <a:pt x="6108" y="110321"/>
                </a:lnTo>
                <a:lnTo>
                  <a:pt x="9152" y="104027"/>
                </a:lnTo>
                <a:lnTo>
                  <a:pt x="12451" y="96022"/>
                </a:lnTo>
                <a:lnTo>
                  <a:pt x="15920" y="86875"/>
                </a:lnTo>
                <a:lnTo>
                  <a:pt x="20774" y="76967"/>
                </a:lnTo>
                <a:lnTo>
                  <a:pt x="26549" y="66551"/>
                </a:lnTo>
                <a:lnTo>
                  <a:pt x="32939" y="55798"/>
                </a:lnTo>
                <a:lnTo>
                  <a:pt x="38469" y="47359"/>
                </a:lnTo>
                <a:lnTo>
                  <a:pt x="43426" y="40463"/>
                </a:lnTo>
                <a:lnTo>
                  <a:pt x="48001" y="34595"/>
                </a:lnTo>
                <a:lnTo>
                  <a:pt x="52320" y="29414"/>
                </a:lnTo>
                <a:lnTo>
                  <a:pt x="56470" y="24689"/>
                </a:lnTo>
                <a:lnTo>
                  <a:pt x="60507" y="20270"/>
                </a:lnTo>
                <a:lnTo>
                  <a:pt x="64468" y="17323"/>
                </a:lnTo>
                <a:lnTo>
                  <a:pt x="68378" y="15359"/>
                </a:lnTo>
                <a:lnTo>
                  <a:pt x="72255" y="14049"/>
                </a:lnTo>
                <a:lnTo>
                  <a:pt x="76110" y="13177"/>
                </a:lnTo>
                <a:lnTo>
                  <a:pt x="79950" y="12594"/>
                </a:lnTo>
                <a:lnTo>
                  <a:pt x="83780" y="12207"/>
                </a:lnTo>
                <a:lnTo>
                  <a:pt x="86333" y="13218"/>
                </a:lnTo>
                <a:lnTo>
                  <a:pt x="88035" y="15162"/>
                </a:lnTo>
                <a:lnTo>
                  <a:pt x="89170" y="17728"/>
                </a:lnTo>
                <a:lnTo>
                  <a:pt x="91197" y="20709"/>
                </a:lnTo>
                <a:lnTo>
                  <a:pt x="93818" y="23966"/>
                </a:lnTo>
                <a:lnTo>
                  <a:pt x="96835" y="27408"/>
                </a:lnTo>
                <a:lnTo>
                  <a:pt x="100117" y="29702"/>
                </a:lnTo>
                <a:lnTo>
                  <a:pt x="107149" y="32251"/>
                </a:lnTo>
                <a:lnTo>
                  <a:pt x="109533" y="35471"/>
                </a:lnTo>
                <a:lnTo>
                  <a:pt x="111122" y="40158"/>
                </a:lnTo>
                <a:lnTo>
                  <a:pt x="112181" y="45822"/>
                </a:lnTo>
                <a:lnTo>
                  <a:pt x="114157" y="52138"/>
                </a:lnTo>
                <a:lnTo>
                  <a:pt x="116745" y="58889"/>
                </a:lnTo>
                <a:lnTo>
                  <a:pt x="119740" y="65929"/>
                </a:lnTo>
                <a:lnTo>
                  <a:pt x="120466" y="74433"/>
                </a:lnTo>
                <a:lnTo>
                  <a:pt x="119681" y="83912"/>
                </a:lnTo>
                <a:lnTo>
                  <a:pt x="117887" y="94042"/>
                </a:lnTo>
                <a:lnTo>
                  <a:pt x="116691" y="102065"/>
                </a:lnTo>
                <a:lnTo>
                  <a:pt x="115894" y="108683"/>
                </a:lnTo>
                <a:lnTo>
                  <a:pt x="115362" y="114366"/>
                </a:lnTo>
                <a:lnTo>
                  <a:pt x="113738" y="120694"/>
                </a:lnTo>
                <a:lnTo>
                  <a:pt x="111385" y="127453"/>
                </a:lnTo>
                <a:lnTo>
                  <a:pt x="108547" y="134498"/>
                </a:lnTo>
                <a:lnTo>
                  <a:pt x="106654" y="140466"/>
                </a:lnTo>
                <a:lnTo>
                  <a:pt x="105393" y="145714"/>
                </a:lnTo>
                <a:lnTo>
                  <a:pt x="103017" y="159183"/>
                </a:lnTo>
                <a:lnTo>
                  <a:pt x="102913" y="153704"/>
                </a:lnTo>
                <a:lnTo>
                  <a:pt x="102883" y="131902"/>
                </a:lnTo>
                <a:lnTo>
                  <a:pt x="104148" y="124765"/>
                </a:lnTo>
                <a:lnTo>
                  <a:pt x="106262" y="118737"/>
                </a:lnTo>
                <a:lnTo>
                  <a:pt x="108941" y="113448"/>
                </a:lnTo>
                <a:lnTo>
                  <a:pt x="113267" y="107382"/>
                </a:lnTo>
                <a:lnTo>
                  <a:pt x="118691" y="100799"/>
                </a:lnTo>
                <a:lnTo>
                  <a:pt x="124847" y="93869"/>
                </a:lnTo>
                <a:lnTo>
                  <a:pt x="141848" y="76010"/>
                </a:lnTo>
                <a:lnTo>
                  <a:pt x="179558" y="37652"/>
                </a:lnTo>
                <a:lnTo>
                  <a:pt x="181935" y="36532"/>
                </a:lnTo>
                <a:lnTo>
                  <a:pt x="187963" y="35287"/>
                </a:lnTo>
                <a:lnTo>
                  <a:pt x="192619" y="36225"/>
                </a:lnTo>
                <a:lnTo>
                  <a:pt x="198262" y="38120"/>
                </a:lnTo>
                <a:lnTo>
                  <a:pt x="213435" y="44219"/>
                </a:lnTo>
                <a:lnTo>
                  <a:pt x="218897" y="48440"/>
                </a:lnTo>
                <a:lnTo>
                  <a:pt x="222131" y="51343"/>
                </a:lnTo>
                <a:lnTo>
                  <a:pt x="224287" y="54549"/>
                </a:lnTo>
                <a:lnTo>
                  <a:pt x="225725" y="57956"/>
                </a:lnTo>
                <a:lnTo>
                  <a:pt x="226683" y="61498"/>
                </a:lnTo>
                <a:lnTo>
                  <a:pt x="227322" y="67669"/>
                </a:lnTo>
                <a:lnTo>
                  <a:pt x="227748" y="75593"/>
                </a:lnTo>
                <a:lnTo>
                  <a:pt x="228221" y="93287"/>
                </a:lnTo>
                <a:lnTo>
                  <a:pt x="228525" y="128729"/>
                </a:lnTo>
                <a:lnTo>
                  <a:pt x="217170" y="18288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SMARTPenAnnotation113"/>
          <p:cNvSpPr/>
          <p:nvPr/>
        </p:nvSpPr>
        <p:spPr>
          <a:xfrm>
            <a:off x="3146612" y="4034789"/>
            <a:ext cx="213809" cy="262891"/>
          </a:xfrm>
          <a:custGeom>
            <a:avLst/>
            <a:gdLst/>
            <a:ahLst/>
            <a:cxnLst/>
            <a:rect l="0" t="0" r="0" b="0"/>
            <a:pathLst>
              <a:path w="213809" h="262891">
                <a:moveTo>
                  <a:pt x="156658" y="0"/>
                </a:moveTo>
                <a:lnTo>
                  <a:pt x="166499" y="9842"/>
                </a:lnTo>
                <a:lnTo>
                  <a:pt x="163995" y="17498"/>
                </a:lnTo>
                <a:lnTo>
                  <a:pt x="161549" y="23095"/>
                </a:lnTo>
                <a:lnTo>
                  <a:pt x="154838" y="31907"/>
                </a:lnTo>
                <a:lnTo>
                  <a:pt x="145285" y="42862"/>
                </a:lnTo>
                <a:lnTo>
                  <a:pt x="123663" y="66040"/>
                </a:lnTo>
                <a:lnTo>
                  <a:pt x="105587" y="84808"/>
                </a:lnTo>
                <a:lnTo>
                  <a:pt x="7987" y="182947"/>
                </a:lnTo>
                <a:lnTo>
                  <a:pt x="4204" y="188005"/>
                </a:lnTo>
                <a:lnTo>
                  <a:pt x="1682" y="192647"/>
                </a:lnTo>
                <a:lnTo>
                  <a:pt x="0" y="197011"/>
                </a:lnTo>
                <a:lnTo>
                  <a:pt x="149" y="199921"/>
                </a:lnTo>
                <a:lnTo>
                  <a:pt x="1519" y="201861"/>
                </a:lnTo>
                <a:lnTo>
                  <a:pt x="3702" y="203154"/>
                </a:lnTo>
                <a:lnTo>
                  <a:pt x="5157" y="205286"/>
                </a:lnTo>
                <a:lnTo>
                  <a:pt x="7205" y="213085"/>
                </a:lnTo>
                <a:lnTo>
                  <a:pt x="7684" y="215355"/>
                </a:lnTo>
                <a:lnTo>
                  <a:pt x="9082" y="215960"/>
                </a:lnTo>
                <a:lnTo>
                  <a:pt x="14022" y="216632"/>
                </a:lnTo>
                <a:lnTo>
                  <a:pt x="20451" y="216932"/>
                </a:lnTo>
                <a:lnTo>
                  <a:pt x="23943" y="217011"/>
                </a:lnTo>
                <a:lnTo>
                  <a:pt x="27541" y="218334"/>
                </a:lnTo>
                <a:lnTo>
                  <a:pt x="31210" y="220486"/>
                </a:lnTo>
                <a:lnTo>
                  <a:pt x="34926" y="223191"/>
                </a:lnTo>
                <a:lnTo>
                  <a:pt x="42483" y="224994"/>
                </a:lnTo>
                <a:lnTo>
                  <a:pt x="52601" y="226197"/>
                </a:lnTo>
                <a:lnTo>
                  <a:pt x="64427" y="226998"/>
                </a:lnTo>
                <a:lnTo>
                  <a:pt x="84339" y="227888"/>
                </a:lnTo>
                <a:lnTo>
                  <a:pt x="93205" y="228125"/>
                </a:lnTo>
                <a:lnTo>
                  <a:pt x="104196" y="229554"/>
                </a:lnTo>
                <a:lnTo>
                  <a:pt x="116603" y="231776"/>
                </a:lnTo>
                <a:lnTo>
                  <a:pt x="129955" y="234527"/>
                </a:lnTo>
                <a:lnTo>
                  <a:pt x="158337" y="240972"/>
                </a:lnTo>
                <a:lnTo>
                  <a:pt x="173017" y="244468"/>
                </a:lnTo>
                <a:lnTo>
                  <a:pt x="182804" y="248068"/>
                </a:lnTo>
                <a:lnTo>
                  <a:pt x="189328" y="251740"/>
                </a:lnTo>
                <a:lnTo>
                  <a:pt x="198511" y="259586"/>
                </a:lnTo>
                <a:lnTo>
                  <a:pt x="213808" y="26289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SMARTPenAnnotation114"/>
          <p:cNvSpPr/>
          <p:nvPr/>
        </p:nvSpPr>
        <p:spPr>
          <a:xfrm>
            <a:off x="3463290" y="4012093"/>
            <a:ext cx="240031" cy="251297"/>
          </a:xfrm>
          <a:custGeom>
            <a:avLst/>
            <a:gdLst/>
            <a:ahLst/>
            <a:cxnLst/>
            <a:rect l="0" t="0" r="0" b="0"/>
            <a:pathLst>
              <a:path w="240031" h="251297">
                <a:moveTo>
                  <a:pt x="0" y="34127"/>
                </a:moveTo>
                <a:lnTo>
                  <a:pt x="12135" y="21991"/>
                </a:lnTo>
                <a:lnTo>
                  <a:pt x="16980" y="18416"/>
                </a:lnTo>
                <a:lnTo>
                  <a:pt x="21480" y="16033"/>
                </a:lnTo>
                <a:lnTo>
                  <a:pt x="25750" y="14444"/>
                </a:lnTo>
                <a:lnTo>
                  <a:pt x="29866" y="12115"/>
                </a:lnTo>
                <a:lnTo>
                  <a:pt x="33881" y="9292"/>
                </a:lnTo>
                <a:lnTo>
                  <a:pt x="37827" y="6140"/>
                </a:lnTo>
                <a:lnTo>
                  <a:pt x="41728" y="4039"/>
                </a:lnTo>
                <a:lnTo>
                  <a:pt x="45598" y="2638"/>
                </a:lnTo>
                <a:lnTo>
                  <a:pt x="49449" y="1704"/>
                </a:lnTo>
                <a:lnTo>
                  <a:pt x="55826" y="1082"/>
                </a:lnTo>
                <a:lnTo>
                  <a:pt x="63887" y="667"/>
                </a:lnTo>
                <a:lnTo>
                  <a:pt x="84274" y="205"/>
                </a:lnTo>
                <a:lnTo>
                  <a:pt x="110268" y="0"/>
                </a:lnTo>
                <a:lnTo>
                  <a:pt x="121772" y="1216"/>
                </a:lnTo>
                <a:lnTo>
                  <a:pt x="131982" y="3296"/>
                </a:lnTo>
                <a:lnTo>
                  <a:pt x="141327" y="5953"/>
                </a:lnTo>
                <a:lnTo>
                  <a:pt x="150098" y="7724"/>
                </a:lnTo>
                <a:lnTo>
                  <a:pt x="158485" y="8905"/>
                </a:lnTo>
                <a:lnTo>
                  <a:pt x="166617" y="9692"/>
                </a:lnTo>
                <a:lnTo>
                  <a:pt x="173308" y="11487"/>
                </a:lnTo>
                <a:lnTo>
                  <a:pt x="179038" y="13953"/>
                </a:lnTo>
                <a:lnTo>
                  <a:pt x="184129" y="16868"/>
                </a:lnTo>
                <a:lnTo>
                  <a:pt x="187522" y="20081"/>
                </a:lnTo>
                <a:lnTo>
                  <a:pt x="189785" y="23493"/>
                </a:lnTo>
                <a:lnTo>
                  <a:pt x="191293" y="27037"/>
                </a:lnTo>
                <a:lnTo>
                  <a:pt x="196355" y="34363"/>
                </a:lnTo>
                <a:lnTo>
                  <a:pt x="199484" y="38094"/>
                </a:lnTo>
                <a:lnTo>
                  <a:pt x="201569" y="41851"/>
                </a:lnTo>
                <a:lnTo>
                  <a:pt x="203886" y="49413"/>
                </a:lnTo>
                <a:lnTo>
                  <a:pt x="204915" y="57007"/>
                </a:lnTo>
                <a:lnTo>
                  <a:pt x="205191" y="60810"/>
                </a:lnTo>
                <a:lnTo>
                  <a:pt x="204103" y="67156"/>
                </a:lnTo>
                <a:lnTo>
                  <a:pt x="202109" y="75196"/>
                </a:lnTo>
                <a:lnTo>
                  <a:pt x="199509" y="84366"/>
                </a:lnTo>
                <a:lnTo>
                  <a:pt x="197776" y="91749"/>
                </a:lnTo>
                <a:lnTo>
                  <a:pt x="196621" y="97942"/>
                </a:lnTo>
                <a:lnTo>
                  <a:pt x="195850" y="103340"/>
                </a:lnTo>
                <a:lnTo>
                  <a:pt x="192797" y="109479"/>
                </a:lnTo>
                <a:lnTo>
                  <a:pt x="188221" y="116111"/>
                </a:lnTo>
                <a:lnTo>
                  <a:pt x="182630" y="123073"/>
                </a:lnTo>
                <a:lnTo>
                  <a:pt x="176364" y="131524"/>
                </a:lnTo>
                <a:lnTo>
                  <a:pt x="162627" y="151074"/>
                </a:lnTo>
                <a:lnTo>
                  <a:pt x="155408" y="159082"/>
                </a:lnTo>
                <a:lnTo>
                  <a:pt x="148055" y="165690"/>
                </a:lnTo>
                <a:lnTo>
                  <a:pt x="140613" y="171365"/>
                </a:lnTo>
                <a:lnTo>
                  <a:pt x="131842" y="177689"/>
                </a:lnTo>
                <a:lnTo>
                  <a:pt x="111936" y="191489"/>
                </a:lnTo>
                <a:lnTo>
                  <a:pt x="102564" y="197455"/>
                </a:lnTo>
                <a:lnTo>
                  <a:pt x="93776" y="202702"/>
                </a:lnTo>
                <a:lnTo>
                  <a:pt x="85377" y="207470"/>
                </a:lnTo>
                <a:lnTo>
                  <a:pt x="78508" y="211919"/>
                </a:lnTo>
                <a:lnTo>
                  <a:pt x="72658" y="216155"/>
                </a:lnTo>
                <a:lnTo>
                  <a:pt x="67489" y="220249"/>
                </a:lnTo>
                <a:lnTo>
                  <a:pt x="61502" y="222978"/>
                </a:lnTo>
                <a:lnTo>
                  <a:pt x="54971" y="224797"/>
                </a:lnTo>
                <a:lnTo>
                  <a:pt x="48077" y="226010"/>
                </a:lnTo>
                <a:lnTo>
                  <a:pt x="40941" y="225549"/>
                </a:lnTo>
                <a:lnTo>
                  <a:pt x="33644" y="223972"/>
                </a:lnTo>
                <a:lnTo>
                  <a:pt x="15818" y="218382"/>
                </a:lnTo>
                <a:lnTo>
                  <a:pt x="14355" y="216654"/>
                </a:lnTo>
                <a:lnTo>
                  <a:pt x="13380" y="214231"/>
                </a:lnTo>
                <a:lnTo>
                  <a:pt x="12729" y="211346"/>
                </a:lnTo>
                <a:lnTo>
                  <a:pt x="13566" y="208153"/>
                </a:lnTo>
                <a:lnTo>
                  <a:pt x="17883" y="201218"/>
                </a:lnTo>
                <a:lnTo>
                  <a:pt x="20648" y="193903"/>
                </a:lnTo>
                <a:lnTo>
                  <a:pt x="21385" y="190174"/>
                </a:lnTo>
                <a:lnTo>
                  <a:pt x="23147" y="187688"/>
                </a:lnTo>
                <a:lnTo>
                  <a:pt x="25591" y="186031"/>
                </a:lnTo>
                <a:lnTo>
                  <a:pt x="28491" y="184926"/>
                </a:lnTo>
                <a:lnTo>
                  <a:pt x="35099" y="180312"/>
                </a:lnTo>
                <a:lnTo>
                  <a:pt x="38639" y="177303"/>
                </a:lnTo>
                <a:lnTo>
                  <a:pt x="42270" y="175298"/>
                </a:lnTo>
                <a:lnTo>
                  <a:pt x="49689" y="173069"/>
                </a:lnTo>
                <a:lnTo>
                  <a:pt x="53446" y="172475"/>
                </a:lnTo>
                <a:lnTo>
                  <a:pt x="57221" y="172079"/>
                </a:lnTo>
                <a:lnTo>
                  <a:pt x="61007" y="171815"/>
                </a:lnTo>
                <a:lnTo>
                  <a:pt x="64801" y="171639"/>
                </a:lnTo>
                <a:lnTo>
                  <a:pt x="72404" y="171443"/>
                </a:lnTo>
                <a:lnTo>
                  <a:pt x="111160" y="171300"/>
                </a:lnTo>
                <a:lnTo>
                  <a:pt x="118556" y="172565"/>
                </a:lnTo>
                <a:lnTo>
                  <a:pt x="126027" y="174679"/>
                </a:lnTo>
                <a:lnTo>
                  <a:pt x="133548" y="177358"/>
                </a:lnTo>
                <a:lnTo>
                  <a:pt x="139832" y="179144"/>
                </a:lnTo>
                <a:lnTo>
                  <a:pt x="145291" y="180335"/>
                </a:lnTo>
                <a:lnTo>
                  <a:pt x="150201" y="181129"/>
                </a:lnTo>
                <a:lnTo>
                  <a:pt x="156014" y="184198"/>
                </a:lnTo>
                <a:lnTo>
                  <a:pt x="162429" y="188785"/>
                </a:lnTo>
                <a:lnTo>
                  <a:pt x="169246" y="194382"/>
                </a:lnTo>
                <a:lnTo>
                  <a:pt x="176330" y="200653"/>
                </a:lnTo>
                <a:lnTo>
                  <a:pt x="190976" y="214395"/>
                </a:lnTo>
                <a:lnTo>
                  <a:pt x="198437" y="220345"/>
                </a:lnTo>
                <a:lnTo>
                  <a:pt x="205951" y="225582"/>
                </a:lnTo>
                <a:lnTo>
                  <a:pt x="213501" y="230344"/>
                </a:lnTo>
                <a:lnTo>
                  <a:pt x="219803" y="234788"/>
                </a:lnTo>
                <a:lnTo>
                  <a:pt x="225276" y="239021"/>
                </a:lnTo>
                <a:lnTo>
                  <a:pt x="240030" y="25129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SMARTPenAnnotation115"/>
          <p:cNvSpPr/>
          <p:nvPr/>
        </p:nvSpPr>
        <p:spPr>
          <a:xfrm>
            <a:off x="3817620" y="4080513"/>
            <a:ext cx="148590" cy="11427"/>
          </a:xfrm>
          <a:custGeom>
            <a:avLst/>
            <a:gdLst/>
            <a:ahLst/>
            <a:cxnLst/>
            <a:rect l="0" t="0" r="0" b="0"/>
            <a:pathLst>
              <a:path w="148590" h="11427">
                <a:moveTo>
                  <a:pt x="0" y="11426"/>
                </a:moveTo>
                <a:lnTo>
                  <a:pt x="12135" y="5359"/>
                </a:lnTo>
                <a:lnTo>
                  <a:pt x="16980" y="3571"/>
                </a:lnTo>
                <a:lnTo>
                  <a:pt x="21480" y="2380"/>
                </a:lnTo>
                <a:lnTo>
                  <a:pt x="25750" y="1585"/>
                </a:lnTo>
                <a:lnTo>
                  <a:pt x="33676" y="1056"/>
                </a:lnTo>
                <a:lnTo>
                  <a:pt x="44041" y="703"/>
                </a:lnTo>
                <a:lnTo>
                  <a:pt x="86938" y="89"/>
                </a:lnTo>
                <a:lnTo>
                  <a:pt x="133834" y="0"/>
                </a:lnTo>
                <a:lnTo>
                  <a:pt x="136213" y="1269"/>
                </a:lnTo>
                <a:lnTo>
                  <a:pt x="139068" y="3385"/>
                </a:lnTo>
                <a:lnTo>
                  <a:pt x="148589" y="1142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SMARTPenAnnotation116"/>
          <p:cNvSpPr/>
          <p:nvPr/>
        </p:nvSpPr>
        <p:spPr>
          <a:xfrm>
            <a:off x="3829050" y="4160520"/>
            <a:ext cx="125730" cy="1"/>
          </a:xfrm>
          <a:custGeom>
            <a:avLst/>
            <a:gdLst/>
            <a:ahLst/>
            <a:cxnLst/>
            <a:rect l="0" t="0" r="0" b="0"/>
            <a:pathLst>
              <a:path w="125730" h="1">
                <a:moveTo>
                  <a:pt x="0" y="0"/>
                </a:moveTo>
                <a:lnTo>
                  <a:pt x="125729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SMARTPenAnnotation117"/>
          <p:cNvSpPr/>
          <p:nvPr/>
        </p:nvSpPr>
        <p:spPr>
          <a:xfrm>
            <a:off x="4183379" y="3943350"/>
            <a:ext cx="34292" cy="240030"/>
          </a:xfrm>
          <a:custGeom>
            <a:avLst/>
            <a:gdLst/>
            <a:ahLst/>
            <a:cxnLst/>
            <a:rect l="0" t="0" r="0" b="0"/>
            <a:pathLst>
              <a:path w="34292" h="240030">
                <a:moveTo>
                  <a:pt x="0" y="0"/>
                </a:moveTo>
                <a:lnTo>
                  <a:pt x="0" y="55517"/>
                </a:lnTo>
                <a:lnTo>
                  <a:pt x="1271" y="61141"/>
                </a:lnTo>
                <a:lnTo>
                  <a:pt x="3387" y="66160"/>
                </a:lnTo>
                <a:lnTo>
                  <a:pt x="6069" y="70777"/>
                </a:lnTo>
                <a:lnTo>
                  <a:pt x="7856" y="75124"/>
                </a:lnTo>
                <a:lnTo>
                  <a:pt x="9048" y="79293"/>
                </a:lnTo>
                <a:lnTo>
                  <a:pt x="17028" y="119379"/>
                </a:lnTo>
                <a:lnTo>
                  <a:pt x="23655" y="159314"/>
                </a:lnTo>
                <a:lnTo>
                  <a:pt x="29564" y="199076"/>
                </a:lnTo>
                <a:lnTo>
                  <a:pt x="31139" y="211457"/>
                </a:lnTo>
                <a:lnTo>
                  <a:pt x="34291" y="24002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SMARTPenAnnotation118"/>
          <p:cNvSpPr/>
          <p:nvPr/>
        </p:nvSpPr>
        <p:spPr>
          <a:xfrm>
            <a:off x="4334228" y="3909059"/>
            <a:ext cx="175338" cy="296983"/>
          </a:xfrm>
          <a:custGeom>
            <a:avLst/>
            <a:gdLst/>
            <a:ahLst/>
            <a:cxnLst/>
            <a:rect l="0" t="0" r="0" b="0"/>
            <a:pathLst>
              <a:path w="175338" h="296983">
                <a:moveTo>
                  <a:pt x="89181" y="0"/>
                </a:moveTo>
                <a:lnTo>
                  <a:pt x="77046" y="6069"/>
                </a:lnTo>
                <a:lnTo>
                  <a:pt x="72201" y="9126"/>
                </a:lnTo>
                <a:lnTo>
                  <a:pt x="67701" y="12434"/>
                </a:lnTo>
                <a:lnTo>
                  <a:pt x="63431" y="15909"/>
                </a:lnTo>
                <a:lnTo>
                  <a:pt x="59315" y="19496"/>
                </a:lnTo>
                <a:lnTo>
                  <a:pt x="55300" y="23158"/>
                </a:lnTo>
                <a:lnTo>
                  <a:pt x="47453" y="30612"/>
                </a:lnTo>
                <a:lnTo>
                  <a:pt x="5364" y="72392"/>
                </a:lnTo>
                <a:lnTo>
                  <a:pt x="2823" y="76202"/>
                </a:lnTo>
                <a:lnTo>
                  <a:pt x="0" y="83821"/>
                </a:lnTo>
                <a:lnTo>
                  <a:pt x="517" y="87631"/>
                </a:lnTo>
                <a:lnTo>
                  <a:pt x="2132" y="91441"/>
                </a:lnTo>
                <a:lnTo>
                  <a:pt x="4478" y="95250"/>
                </a:lnTo>
                <a:lnTo>
                  <a:pt x="7086" y="102870"/>
                </a:lnTo>
                <a:lnTo>
                  <a:pt x="7781" y="106681"/>
                </a:lnTo>
                <a:lnTo>
                  <a:pt x="9515" y="109220"/>
                </a:lnTo>
                <a:lnTo>
                  <a:pt x="11940" y="110914"/>
                </a:lnTo>
                <a:lnTo>
                  <a:pt x="14828" y="112042"/>
                </a:lnTo>
                <a:lnTo>
                  <a:pt x="19292" y="115335"/>
                </a:lnTo>
                <a:lnTo>
                  <a:pt x="24809" y="120070"/>
                </a:lnTo>
                <a:lnTo>
                  <a:pt x="31026" y="125767"/>
                </a:lnTo>
                <a:lnTo>
                  <a:pt x="36441" y="129565"/>
                </a:lnTo>
                <a:lnTo>
                  <a:pt x="41321" y="132097"/>
                </a:lnTo>
                <a:lnTo>
                  <a:pt x="45845" y="133784"/>
                </a:lnTo>
                <a:lnTo>
                  <a:pt x="50131" y="136180"/>
                </a:lnTo>
                <a:lnTo>
                  <a:pt x="54258" y="139047"/>
                </a:lnTo>
                <a:lnTo>
                  <a:pt x="58279" y="142228"/>
                </a:lnTo>
                <a:lnTo>
                  <a:pt x="63500" y="145619"/>
                </a:lnTo>
                <a:lnTo>
                  <a:pt x="69521" y="149149"/>
                </a:lnTo>
                <a:lnTo>
                  <a:pt x="76074" y="152773"/>
                </a:lnTo>
                <a:lnTo>
                  <a:pt x="81713" y="156459"/>
                </a:lnTo>
                <a:lnTo>
                  <a:pt x="86743" y="160186"/>
                </a:lnTo>
                <a:lnTo>
                  <a:pt x="91365" y="163941"/>
                </a:lnTo>
                <a:lnTo>
                  <a:pt x="95718" y="167714"/>
                </a:lnTo>
                <a:lnTo>
                  <a:pt x="99889" y="171500"/>
                </a:lnTo>
                <a:lnTo>
                  <a:pt x="103940" y="175293"/>
                </a:lnTo>
                <a:lnTo>
                  <a:pt x="109180" y="179092"/>
                </a:lnTo>
                <a:lnTo>
                  <a:pt x="115214" y="182895"/>
                </a:lnTo>
                <a:lnTo>
                  <a:pt x="121777" y="186700"/>
                </a:lnTo>
                <a:lnTo>
                  <a:pt x="126152" y="190507"/>
                </a:lnTo>
                <a:lnTo>
                  <a:pt x="129068" y="194315"/>
                </a:lnTo>
                <a:lnTo>
                  <a:pt x="133579" y="201932"/>
                </a:lnTo>
                <a:lnTo>
                  <a:pt x="136560" y="205742"/>
                </a:lnTo>
                <a:lnTo>
                  <a:pt x="139817" y="209551"/>
                </a:lnTo>
                <a:lnTo>
                  <a:pt x="143258" y="213361"/>
                </a:lnTo>
                <a:lnTo>
                  <a:pt x="150469" y="220981"/>
                </a:lnTo>
                <a:lnTo>
                  <a:pt x="161669" y="232411"/>
                </a:lnTo>
                <a:lnTo>
                  <a:pt x="164176" y="236220"/>
                </a:lnTo>
                <a:lnTo>
                  <a:pt x="166963" y="243841"/>
                </a:lnTo>
                <a:lnTo>
                  <a:pt x="171588" y="251461"/>
                </a:lnTo>
                <a:lnTo>
                  <a:pt x="174599" y="255270"/>
                </a:lnTo>
                <a:lnTo>
                  <a:pt x="175337" y="259080"/>
                </a:lnTo>
                <a:lnTo>
                  <a:pt x="174558" y="262891"/>
                </a:lnTo>
                <a:lnTo>
                  <a:pt x="171577" y="270510"/>
                </a:lnTo>
                <a:lnTo>
                  <a:pt x="170252" y="278131"/>
                </a:lnTo>
                <a:lnTo>
                  <a:pt x="167358" y="281940"/>
                </a:lnTo>
                <a:lnTo>
                  <a:pt x="162890" y="285750"/>
                </a:lnTo>
                <a:lnTo>
                  <a:pt x="157370" y="289561"/>
                </a:lnTo>
                <a:lnTo>
                  <a:pt x="152421" y="292101"/>
                </a:lnTo>
                <a:lnTo>
                  <a:pt x="147851" y="293794"/>
                </a:lnTo>
                <a:lnTo>
                  <a:pt x="143534" y="294923"/>
                </a:lnTo>
                <a:lnTo>
                  <a:pt x="138117" y="295675"/>
                </a:lnTo>
                <a:lnTo>
                  <a:pt x="131965" y="296177"/>
                </a:lnTo>
                <a:lnTo>
                  <a:pt x="119626" y="296735"/>
                </a:lnTo>
                <a:lnTo>
                  <a:pt x="109910" y="296982"/>
                </a:lnTo>
                <a:lnTo>
                  <a:pt x="105540" y="295778"/>
                </a:lnTo>
                <a:lnTo>
                  <a:pt x="101357" y="293706"/>
                </a:lnTo>
                <a:lnTo>
                  <a:pt x="97299" y="291054"/>
                </a:lnTo>
                <a:lnTo>
                  <a:pt x="93323" y="288016"/>
                </a:lnTo>
                <a:lnTo>
                  <a:pt x="89403" y="284721"/>
                </a:lnTo>
                <a:lnTo>
                  <a:pt x="85519" y="281254"/>
                </a:lnTo>
                <a:lnTo>
                  <a:pt x="77817" y="274015"/>
                </a:lnTo>
                <a:lnTo>
                  <a:pt x="73985" y="270307"/>
                </a:lnTo>
                <a:lnTo>
                  <a:pt x="70160" y="265295"/>
                </a:lnTo>
                <a:lnTo>
                  <a:pt x="66341" y="259414"/>
                </a:lnTo>
                <a:lnTo>
                  <a:pt x="62525" y="252952"/>
                </a:lnTo>
                <a:lnTo>
                  <a:pt x="59980" y="246105"/>
                </a:lnTo>
                <a:lnTo>
                  <a:pt x="58284" y="239000"/>
                </a:lnTo>
                <a:lnTo>
                  <a:pt x="57153" y="231724"/>
                </a:lnTo>
                <a:lnTo>
                  <a:pt x="56399" y="225603"/>
                </a:lnTo>
                <a:lnTo>
                  <a:pt x="55897" y="220252"/>
                </a:lnTo>
                <a:lnTo>
                  <a:pt x="55562" y="215415"/>
                </a:lnTo>
                <a:lnTo>
                  <a:pt x="55338" y="209650"/>
                </a:lnTo>
                <a:lnTo>
                  <a:pt x="55090" y="196471"/>
                </a:lnTo>
                <a:lnTo>
                  <a:pt x="56294" y="190671"/>
                </a:lnTo>
                <a:lnTo>
                  <a:pt x="58367" y="185534"/>
                </a:lnTo>
                <a:lnTo>
                  <a:pt x="61018" y="180839"/>
                </a:lnTo>
                <a:lnTo>
                  <a:pt x="82953" y="143893"/>
                </a:lnTo>
                <a:lnTo>
                  <a:pt x="90109" y="132759"/>
                </a:lnTo>
                <a:lnTo>
                  <a:pt x="96150" y="124066"/>
                </a:lnTo>
                <a:lnTo>
                  <a:pt x="101447" y="117001"/>
                </a:lnTo>
                <a:lnTo>
                  <a:pt x="104979" y="109751"/>
                </a:lnTo>
                <a:lnTo>
                  <a:pt x="107333" y="102377"/>
                </a:lnTo>
                <a:lnTo>
                  <a:pt x="108903" y="94922"/>
                </a:lnTo>
                <a:lnTo>
                  <a:pt x="111219" y="88681"/>
                </a:lnTo>
                <a:lnTo>
                  <a:pt x="114033" y="83251"/>
                </a:lnTo>
                <a:lnTo>
                  <a:pt x="117179" y="78361"/>
                </a:lnTo>
                <a:lnTo>
                  <a:pt x="120547" y="73831"/>
                </a:lnTo>
                <a:lnTo>
                  <a:pt x="124062" y="69541"/>
                </a:lnTo>
                <a:lnTo>
                  <a:pt x="127675" y="65411"/>
                </a:lnTo>
                <a:lnTo>
                  <a:pt x="131354" y="60117"/>
                </a:lnTo>
                <a:lnTo>
                  <a:pt x="135076" y="54048"/>
                </a:lnTo>
                <a:lnTo>
                  <a:pt x="138828" y="47463"/>
                </a:lnTo>
                <a:lnTo>
                  <a:pt x="141329" y="41802"/>
                </a:lnTo>
                <a:lnTo>
                  <a:pt x="142997" y="36758"/>
                </a:lnTo>
                <a:lnTo>
                  <a:pt x="144109" y="32125"/>
                </a:lnTo>
                <a:lnTo>
                  <a:pt x="143579" y="27767"/>
                </a:lnTo>
                <a:lnTo>
                  <a:pt x="141957" y="23592"/>
                </a:lnTo>
                <a:lnTo>
                  <a:pt x="134901" y="1143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SMARTPenAnnotation119"/>
          <p:cNvSpPr/>
          <p:nvPr/>
        </p:nvSpPr>
        <p:spPr>
          <a:xfrm>
            <a:off x="4549464" y="3954779"/>
            <a:ext cx="182484" cy="217008"/>
          </a:xfrm>
          <a:custGeom>
            <a:avLst/>
            <a:gdLst/>
            <a:ahLst/>
            <a:cxnLst/>
            <a:rect l="0" t="0" r="0" b="0"/>
            <a:pathLst>
              <a:path w="182484" h="217008">
                <a:moveTo>
                  <a:pt x="56826" y="0"/>
                </a:moveTo>
                <a:lnTo>
                  <a:pt x="56826" y="12136"/>
                </a:lnTo>
                <a:lnTo>
                  <a:pt x="55556" y="16981"/>
                </a:lnTo>
                <a:lnTo>
                  <a:pt x="53439" y="21481"/>
                </a:lnTo>
                <a:lnTo>
                  <a:pt x="50758" y="25751"/>
                </a:lnTo>
                <a:lnTo>
                  <a:pt x="47701" y="29867"/>
                </a:lnTo>
                <a:lnTo>
                  <a:pt x="44392" y="33882"/>
                </a:lnTo>
                <a:lnTo>
                  <a:pt x="40917" y="37828"/>
                </a:lnTo>
                <a:lnTo>
                  <a:pt x="38600" y="41729"/>
                </a:lnTo>
                <a:lnTo>
                  <a:pt x="37055" y="45599"/>
                </a:lnTo>
                <a:lnTo>
                  <a:pt x="36025" y="49450"/>
                </a:lnTo>
                <a:lnTo>
                  <a:pt x="34069" y="54557"/>
                </a:lnTo>
                <a:lnTo>
                  <a:pt x="31494" y="60501"/>
                </a:lnTo>
                <a:lnTo>
                  <a:pt x="28508" y="67004"/>
                </a:lnTo>
                <a:lnTo>
                  <a:pt x="12170" y="100428"/>
                </a:lnTo>
                <a:lnTo>
                  <a:pt x="8005" y="110132"/>
                </a:lnTo>
                <a:lnTo>
                  <a:pt x="5229" y="117872"/>
                </a:lnTo>
                <a:lnTo>
                  <a:pt x="3377" y="124301"/>
                </a:lnTo>
                <a:lnTo>
                  <a:pt x="2143" y="132398"/>
                </a:lnTo>
                <a:lnTo>
                  <a:pt x="1321" y="141605"/>
                </a:lnTo>
                <a:lnTo>
                  <a:pt x="772" y="151554"/>
                </a:lnTo>
                <a:lnTo>
                  <a:pt x="163" y="169381"/>
                </a:lnTo>
                <a:lnTo>
                  <a:pt x="0" y="177691"/>
                </a:lnTo>
                <a:lnTo>
                  <a:pt x="1162" y="184501"/>
                </a:lnTo>
                <a:lnTo>
                  <a:pt x="3206" y="190311"/>
                </a:lnTo>
                <a:lnTo>
                  <a:pt x="5840" y="195454"/>
                </a:lnTo>
                <a:lnTo>
                  <a:pt x="8865" y="198883"/>
                </a:lnTo>
                <a:lnTo>
                  <a:pt x="12152" y="201169"/>
                </a:lnTo>
                <a:lnTo>
                  <a:pt x="15613" y="202692"/>
                </a:lnTo>
                <a:lnTo>
                  <a:pt x="17921" y="204979"/>
                </a:lnTo>
                <a:lnTo>
                  <a:pt x="19459" y="207773"/>
                </a:lnTo>
                <a:lnTo>
                  <a:pt x="20484" y="210905"/>
                </a:lnTo>
                <a:lnTo>
                  <a:pt x="23708" y="212994"/>
                </a:lnTo>
                <a:lnTo>
                  <a:pt x="28397" y="214386"/>
                </a:lnTo>
                <a:lnTo>
                  <a:pt x="34063" y="215314"/>
                </a:lnTo>
                <a:lnTo>
                  <a:pt x="39111" y="215933"/>
                </a:lnTo>
                <a:lnTo>
                  <a:pt x="43745" y="216345"/>
                </a:lnTo>
                <a:lnTo>
                  <a:pt x="48106" y="216620"/>
                </a:lnTo>
                <a:lnTo>
                  <a:pt x="56337" y="216926"/>
                </a:lnTo>
                <a:lnTo>
                  <a:pt x="60310" y="217007"/>
                </a:lnTo>
                <a:lnTo>
                  <a:pt x="66768" y="215792"/>
                </a:lnTo>
                <a:lnTo>
                  <a:pt x="74884" y="213711"/>
                </a:lnTo>
                <a:lnTo>
                  <a:pt x="84105" y="211054"/>
                </a:lnTo>
                <a:lnTo>
                  <a:pt x="91522" y="209283"/>
                </a:lnTo>
                <a:lnTo>
                  <a:pt x="97736" y="208102"/>
                </a:lnTo>
                <a:lnTo>
                  <a:pt x="103149" y="207315"/>
                </a:lnTo>
                <a:lnTo>
                  <a:pt x="109298" y="204250"/>
                </a:lnTo>
                <a:lnTo>
                  <a:pt x="115937" y="199667"/>
                </a:lnTo>
                <a:lnTo>
                  <a:pt x="122903" y="194072"/>
                </a:lnTo>
                <a:lnTo>
                  <a:pt x="128817" y="189071"/>
                </a:lnTo>
                <a:lnTo>
                  <a:pt x="134030" y="184467"/>
                </a:lnTo>
                <a:lnTo>
                  <a:pt x="138775" y="180129"/>
                </a:lnTo>
                <a:lnTo>
                  <a:pt x="144479" y="175966"/>
                </a:lnTo>
                <a:lnTo>
                  <a:pt x="150821" y="171921"/>
                </a:lnTo>
                <a:lnTo>
                  <a:pt x="157589" y="167954"/>
                </a:lnTo>
                <a:lnTo>
                  <a:pt x="163371" y="164040"/>
                </a:lnTo>
                <a:lnTo>
                  <a:pt x="168496" y="160160"/>
                </a:lnTo>
                <a:lnTo>
                  <a:pt x="173183" y="156303"/>
                </a:lnTo>
                <a:lnTo>
                  <a:pt x="176307" y="152462"/>
                </a:lnTo>
                <a:lnTo>
                  <a:pt x="178390" y="148632"/>
                </a:lnTo>
                <a:lnTo>
                  <a:pt x="179779" y="144808"/>
                </a:lnTo>
                <a:lnTo>
                  <a:pt x="180704" y="140989"/>
                </a:lnTo>
                <a:lnTo>
                  <a:pt x="181322" y="137173"/>
                </a:lnTo>
                <a:lnTo>
                  <a:pt x="181733" y="133359"/>
                </a:lnTo>
                <a:lnTo>
                  <a:pt x="182007" y="129546"/>
                </a:lnTo>
                <a:lnTo>
                  <a:pt x="182190" y="125734"/>
                </a:lnTo>
                <a:lnTo>
                  <a:pt x="182393" y="118112"/>
                </a:lnTo>
                <a:lnTo>
                  <a:pt x="182483" y="110491"/>
                </a:lnTo>
                <a:lnTo>
                  <a:pt x="181237" y="104141"/>
                </a:lnTo>
                <a:lnTo>
                  <a:pt x="179137" y="96097"/>
                </a:lnTo>
                <a:lnTo>
                  <a:pt x="176466" y="86925"/>
                </a:lnTo>
                <a:lnTo>
                  <a:pt x="173416" y="78270"/>
                </a:lnTo>
                <a:lnTo>
                  <a:pt x="170113" y="69960"/>
                </a:lnTo>
                <a:lnTo>
                  <a:pt x="166640" y="61880"/>
                </a:lnTo>
                <a:lnTo>
                  <a:pt x="163055" y="55223"/>
                </a:lnTo>
                <a:lnTo>
                  <a:pt x="159395" y="49516"/>
                </a:lnTo>
                <a:lnTo>
                  <a:pt x="155686" y="44441"/>
                </a:lnTo>
                <a:lnTo>
                  <a:pt x="151942" y="39788"/>
                </a:lnTo>
                <a:lnTo>
                  <a:pt x="148177" y="35415"/>
                </a:lnTo>
                <a:lnTo>
                  <a:pt x="144396" y="31230"/>
                </a:lnTo>
                <a:lnTo>
                  <a:pt x="139336" y="27170"/>
                </a:lnTo>
                <a:lnTo>
                  <a:pt x="133423" y="23194"/>
                </a:lnTo>
                <a:lnTo>
                  <a:pt x="126940" y="19273"/>
                </a:lnTo>
                <a:lnTo>
                  <a:pt x="118809" y="16658"/>
                </a:lnTo>
                <a:lnTo>
                  <a:pt x="109577" y="14916"/>
                </a:lnTo>
                <a:lnTo>
                  <a:pt x="99614" y="13754"/>
                </a:lnTo>
                <a:lnTo>
                  <a:pt x="89161" y="12979"/>
                </a:lnTo>
                <a:lnTo>
                  <a:pt x="78382" y="12463"/>
                </a:lnTo>
                <a:lnTo>
                  <a:pt x="51783" y="11736"/>
                </a:lnTo>
                <a:lnTo>
                  <a:pt x="22536" y="2286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SMARTPenAnnotation120"/>
          <p:cNvSpPr/>
          <p:nvPr/>
        </p:nvSpPr>
        <p:spPr>
          <a:xfrm>
            <a:off x="1338059" y="4572808"/>
            <a:ext cx="279707" cy="339748"/>
          </a:xfrm>
          <a:custGeom>
            <a:avLst/>
            <a:gdLst/>
            <a:ahLst/>
            <a:cxnLst/>
            <a:rect l="0" t="0" r="0" b="0"/>
            <a:pathLst>
              <a:path w="279707" h="339748">
                <a:moveTo>
                  <a:pt x="33541" y="102061"/>
                </a:moveTo>
                <a:lnTo>
                  <a:pt x="0" y="102061"/>
                </a:lnTo>
                <a:lnTo>
                  <a:pt x="5541" y="95994"/>
                </a:lnTo>
                <a:lnTo>
                  <a:pt x="7254" y="92936"/>
                </a:lnTo>
                <a:lnTo>
                  <a:pt x="10935" y="82565"/>
                </a:lnTo>
                <a:lnTo>
                  <a:pt x="16297" y="75193"/>
                </a:lnTo>
                <a:lnTo>
                  <a:pt x="22913" y="67683"/>
                </a:lnTo>
                <a:lnTo>
                  <a:pt x="26456" y="63903"/>
                </a:lnTo>
                <a:lnTo>
                  <a:pt x="32627" y="60113"/>
                </a:lnTo>
                <a:lnTo>
                  <a:pt x="40552" y="56315"/>
                </a:lnTo>
                <a:lnTo>
                  <a:pt x="49645" y="52514"/>
                </a:lnTo>
                <a:lnTo>
                  <a:pt x="58247" y="48710"/>
                </a:lnTo>
                <a:lnTo>
                  <a:pt x="74578" y="41096"/>
                </a:lnTo>
                <a:lnTo>
                  <a:pt x="82489" y="36018"/>
                </a:lnTo>
                <a:lnTo>
                  <a:pt x="90303" y="30093"/>
                </a:lnTo>
                <a:lnTo>
                  <a:pt x="98052" y="23602"/>
                </a:lnTo>
                <a:lnTo>
                  <a:pt x="108298" y="18005"/>
                </a:lnTo>
                <a:lnTo>
                  <a:pt x="120209" y="13004"/>
                </a:lnTo>
                <a:lnTo>
                  <a:pt x="133230" y="8400"/>
                </a:lnTo>
                <a:lnTo>
                  <a:pt x="143180" y="5330"/>
                </a:lnTo>
                <a:lnTo>
                  <a:pt x="151084" y="3284"/>
                </a:lnTo>
                <a:lnTo>
                  <a:pt x="157623" y="1920"/>
                </a:lnTo>
                <a:lnTo>
                  <a:pt x="163252" y="1010"/>
                </a:lnTo>
                <a:lnTo>
                  <a:pt x="168275" y="404"/>
                </a:lnTo>
                <a:lnTo>
                  <a:pt x="172893" y="0"/>
                </a:lnTo>
                <a:lnTo>
                  <a:pt x="178512" y="1000"/>
                </a:lnTo>
                <a:lnTo>
                  <a:pt x="184799" y="2937"/>
                </a:lnTo>
                <a:lnTo>
                  <a:pt x="191529" y="5498"/>
                </a:lnTo>
                <a:lnTo>
                  <a:pt x="196016" y="8477"/>
                </a:lnTo>
                <a:lnTo>
                  <a:pt x="199008" y="11731"/>
                </a:lnTo>
                <a:lnTo>
                  <a:pt x="201002" y="15171"/>
                </a:lnTo>
                <a:lnTo>
                  <a:pt x="203218" y="22380"/>
                </a:lnTo>
                <a:lnTo>
                  <a:pt x="204203" y="29818"/>
                </a:lnTo>
                <a:lnTo>
                  <a:pt x="204640" y="37356"/>
                </a:lnTo>
                <a:lnTo>
                  <a:pt x="203487" y="41144"/>
                </a:lnTo>
                <a:lnTo>
                  <a:pt x="198819" y="48741"/>
                </a:lnTo>
                <a:lnTo>
                  <a:pt x="195796" y="53814"/>
                </a:lnTo>
                <a:lnTo>
                  <a:pt x="192511" y="59737"/>
                </a:lnTo>
                <a:lnTo>
                  <a:pt x="185474" y="73090"/>
                </a:lnTo>
                <a:lnTo>
                  <a:pt x="178113" y="87492"/>
                </a:lnTo>
                <a:lnTo>
                  <a:pt x="173102" y="96159"/>
                </a:lnTo>
                <a:lnTo>
                  <a:pt x="167222" y="105746"/>
                </a:lnTo>
                <a:lnTo>
                  <a:pt x="160761" y="115948"/>
                </a:lnTo>
                <a:lnTo>
                  <a:pt x="152644" y="126559"/>
                </a:lnTo>
                <a:lnTo>
                  <a:pt x="143423" y="137443"/>
                </a:lnTo>
                <a:lnTo>
                  <a:pt x="125557" y="157157"/>
                </a:lnTo>
                <a:lnTo>
                  <a:pt x="113384" y="170152"/>
                </a:lnTo>
                <a:lnTo>
                  <a:pt x="108359" y="174125"/>
                </a:lnTo>
                <a:lnTo>
                  <a:pt x="103740" y="176774"/>
                </a:lnTo>
                <a:lnTo>
                  <a:pt x="95220" y="179717"/>
                </a:lnTo>
                <a:lnTo>
                  <a:pt x="87200" y="181025"/>
                </a:lnTo>
                <a:lnTo>
                  <a:pt x="81613" y="181761"/>
                </a:lnTo>
                <a:lnTo>
                  <a:pt x="82099" y="179325"/>
                </a:lnTo>
                <a:lnTo>
                  <a:pt x="86025" y="169844"/>
                </a:lnTo>
                <a:lnTo>
                  <a:pt x="92004" y="160551"/>
                </a:lnTo>
                <a:lnTo>
                  <a:pt x="95376" y="156294"/>
                </a:lnTo>
                <a:lnTo>
                  <a:pt x="101434" y="152186"/>
                </a:lnTo>
                <a:lnTo>
                  <a:pt x="109283" y="148178"/>
                </a:lnTo>
                <a:lnTo>
                  <a:pt x="118326" y="144236"/>
                </a:lnTo>
                <a:lnTo>
                  <a:pt x="130704" y="137798"/>
                </a:lnTo>
                <a:lnTo>
                  <a:pt x="161391" y="120484"/>
                </a:lnTo>
                <a:lnTo>
                  <a:pt x="173384" y="114343"/>
                </a:lnTo>
                <a:lnTo>
                  <a:pt x="182650" y="110249"/>
                </a:lnTo>
                <a:lnTo>
                  <a:pt x="190097" y="107520"/>
                </a:lnTo>
                <a:lnTo>
                  <a:pt x="197601" y="105701"/>
                </a:lnTo>
                <a:lnTo>
                  <a:pt x="205144" y="104487"/>
                </a:lnTo>
                <a:lnTo>
                  <a:pt x="212713" y="103679"/>
                </a:lnTo>
                <a:lnTo>
                  <a:pt x="219029" y="103139"/>
                </a:lnTo>
                <a:lnTo>
                  <a:pt x="224509" y="102780"/>
                </a:lnTo>
                <a:lnTo>
                  <a:pt x="229433" y="102541"/>
                </a:lnTo>
                <a:lnTo>
                  <a:pt x="233986" y="103651"/>
                </a:lnTo>
                <a:lnTo>
                  <a:pt x="242431" y="108271"/>
                </a:lnTo>
                <a:lnTo>
                  <a:pt x="250417" y="111171"/>
                </a:lnTo>
                <a:lnTo>
                  <a:pt x="254325" y="111945"/>
                </a:lnTo>
                <a:lnTo>
                  <a:pt x="262054" y="116191"/>
                </a:lnTo>
                <a:lnTo>
                  <a:pt x="265893" y="119101"/>
                </a:lnTo>
                <a:lnTo>
                  <a:pt x="268452" y="122311"/>
                </a:lnTo>
                <a:lnTo>
                  <a:pt x="270158" y="125721"/>
                </a:lnTo>
                <a:lnTo>
                  <a:pt x="278964" y="152455"/>
                </a:lnTo>
                <a:lnTo>
                  <a:pt x="279706" y="162327"/>
                </a:lnTo>
                <a:lnTo>
                  <a:pt x="278931" y="172719"/>
                </a:lnTo>
                <a:lnTo>
                  <a:pt x="277144" y="183456"/>
                </a:lnTo>
                <a:lnTo>
                  <a:pt x="275953" y="193154"/>
                </a:lnTo>
                <a:lnTo>
                  <a:pt x="275159" y="202161"/>
                </a:lnTo>
                <a:lnTo>
                  <a:pt x="274629" y="210704"/>
                </a:lnTo>
                <a:lnTo>
                  <a:pt x="271737" y="217670"/>
                </a:lnTo>
                <a:lnTo>
                  <a:pt x="267268" y="223584"/>
                </a:lnTo>
                <a:lnTo>
                  <a:pt x="261749" y="228796"/>
                </a:lnTo>
                <a:lnTo>
                  <a:pt x="256799" y="234811"/>
                </a:lnTo>
                <a:lnTo>
                  <a:pt x="252230" y="241361"/>
                </a:lnTo>
                <a:lnTo>
                  <a:pt x="247913" y="248268"/>
                </a:lnTo>
                <a:lnTo>
                  <a:pt x="242496" y="254143"/>
                </a:lnTo>
                <a:lnTo>
                  <a:pt x="236344" y="259329"/>
                </a:lnTo>
                <a:lnTo>
                  <a:pt x="229703" y="264056"/>
                </a:lnTo>
                <a:lnTo>
                  <a:pt x="221465" y="271018"/>
                </a:lnTo>
                <a:lnTo>
                  <a:pt x="212164" y="279469"/>
                </a:lnTo>
                <a:lnTo>
                  <a:pt x="181995" y="308273"/>
                </a:lnTo>
                <a:lnTo>
                  <a:pt x="175690" y="313196"/>
                </a:lnTo>
                <a:lnTo>
                  <a:pt x="168947" y="317748"/>
                </a:lnTo>
                <a:lnTo>
                  <a:pt x="161912" y="322052"/>
                </a:lnTo>
                <a:lnTo>
                  <a:pt x="153411" y="326192"/>
                </a:lnTo>
                <a:lnTo>
                  <a:pt x="143934" y="330222"/>
                </a:lnTo>
                <a:lnTo>
                  <a:pt x="133806" y="334178"/>
                </a:lnTo>
                <a:lnTo>
                  <a:pt x="125785" y="336816"/>
                </a:lnTo>
                <a:lnTo>
                  <a:pt x="119167" y="338575"/>
                </a:lnTo>
                <a:lnTo>
                  <a:pt x="113485" y="339747"/>
                </a:lnTo>
                <a:lnTo>
                  <a:pt x="108427" y="339258"/>
                </a:lnTo>
                <a:lnTo>
                  <a:pt x="103785" y="337663"/>
                </a:lnTo>
                <a:lnTo>
                  <a:pt x="99420" y="335329"/>
                </a:lnTo>
                <a:lnTo>
                  <a:pt x="93970" y="333773"/>
                </a:lnTo>
                <a:lnTo>
                  <a:pt x="87797" y="332736"/>
                </a:lnTo>
                <a:lnTo>
                  <a:pt x="69583" y="330843"/>
                </a:lnTo>
                <a:lnTo>
                  <a:pt x="79261" y="31923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SMARTPenAnnotation121"/>
          <p:cNvSpPr/>
          <p:nvPr/>
        </p:nvSpPr>
        <p:spPr>
          <a:xfrm>
            <a:off x="1842500" y="4572000"/>
            <a:ext cx="352061" cy="239801"/>
          </a:xfrm>
          <a:custGeom>
            <a:avLst/>
            <a:gdLst/>
            <a:ahLst/>
            <a:cxnLst/>
            <a:rect l="0" t="0" r="0" b="0"/>
            <a:pathLst>
              <a:path w="352061" h="239801">
                <a:moveTo>
                  <a:pt x="157750" y="0"/>
                </a:moveTo>
                <a:lnTo>
                  <a:pt x="157750" y="9840"/>
                </a:lnTo>
                <a:lnTo>
                  <a:pt x="151682" y="17026"/>
                </a:lnTo>
                <a:lnTo>
                  <a:pt x="149894" y="20241"/>
                </a:lnTo>
                <a:lnTo>
                  <a:pt x="147908" y="27199"/>
                </a:lnTo>
                <a:lnTo>
                  <a:pt x="147026" y="34525"/>
                </a:lnTo>
                <a:lnTo>
                  <a:pt x="146790" y="38256"/>
                </a:lnTo>
                <a:lnTo>
                  <a:pt x="145363" y="40744"/>
                </a:lnTo>
                <a:lnTo>
                  <a:pt x="143142" y="42402"/>
                </a:lnTo>
                <a:lnTo>
                  <a:pt x="140391" y="43508"/>
                </a:lnTo>
                <a:lnTo>
                  <a:pt x="137287" y="46785"/>
                </a:lnTo>
                <a:lnTo>
                  <a:pt x="133948" y="51510"/>
                </a:lnTo>
                <a:lnTo>
                  <a:pt x="130452" y="57200"/>
                </a:lnTo>
                <a:lnTo>
                  <a:pt x="125581" y="63533"/>
                </a:lnTo>
                <a:lnTo>
                  <a:pt x="119794" y="70295"/>
                </a:lnTo>
                <a:lnTo>
                  <a:pt x="113396" y="77343"/>
                </a:lnTo>
                <a:lnTo>
                  <a:pt x="107860" y="84582"/>
                </a:lnTo>
                <a:lnTo>
                  <a:pt x="102900" y="91948"/>
                </a:lnTo>
                <a:lnTo>
                  <a:pt x="98323" y="99398"/>
                </a:lnTo>
                <a:lnTo>
                  <a:pt x="94002" y="105635"/>
                </a:lnTo>
                <a:lnTo>
                  <a:pt x="89851" y="111063"/>
                </a:lnTo>
                <a:lnTo>
                  <a:pt x="85814" y="115952"/>
                </a:lnTo>
                <a:lnTo>
                  <a:pt x="81853" y="120481"/>
                </a:lnTo>
                <a:lnTo>
                  <a:pt x="77942" y="124771"/>
                </a:lnTo>
                <a:lnTo>
                  <a:pt x="74064" y="128900"/>
                </a:lnTo>
                <a:lnTo>
                  <a:pt x="56472" y="146848"/>
                </a:lnTo>
                <a:lnTo>
                  <a:pt x="50861" y="155049"/>
                </a:lnTo>
                <a:lnTo>
                  <a:pt x="45851" y="164326"/>
                </a:lnTo>
                <a:lnTo>
                  <a:pt x="41240" y="174320"/>
                </a:lnTo>
                <a:lnTo>
                  <a:pt x="36897" y="182253"/>
                </a:lnTo>
                <a:lnTo>
                  <a:pt x="32731" y="188812"/>
                </a:lnTo>
                <a:lnTo>
                  <a:pt x="28684" y="194454"/>
                </a:lnTo>
                <a:lnTo>
                  <a:pt x="24716" y="198216"/>
                </a:lnTo>
                <a:lnTo>
                  <a:pt x="20800" y="200724"/>
                </a:lnTo>
                <a:lnTo>
                  <a:pt x="16920" y="202396"/>
                </a:lnTo>
                <a:lnTo>
                  <a:pt x="13063" y="206050"/>
                </a:lnTo>
                <a:lnTo>
                  <a:pt x="9222" y="211027"/>
                </a:lnTo>
                <a:lnTo>
                  <a:pt x="5391" y="216884"/>
                </a:lnTo>
                <a:lnTo>
                  <a:pt x="2837" y="222060"/>
                </a:lnTo>
                <a:lnTo>
                  <a:pt x="1135" y="226779"/>
                </a:lnTo>
                <a:lnTo>
                  <a:pt x="0" y="231196"/>
                </a:lnTo>
                <a:lnTo>
                  <a:pt x="513" y="234141"/>
                </a:lnTo>
                <a:lnTo>
                  <a:pt x="2125" y="236103"/>
                </a:lnTo>
                <a:lnTo>
                  <a:pt x="4470" y="237412"/>
                </a:lnTo>
                <a:lnTo>
                  <a:pt x="10462" y="238866"/>
                </a:lnTo>
                <a:lnTo>
                  <a:pt x="18628" y="239512"/>
                </a:lnTo>
                <a:lnTo>
                  <a:pt x="30725" y="239800"/>
                </a:lnTo>
                <a:lnTo>
                  <a:pt x="47666" y="237336"/>
                </a:lnTo>
                <a:lnTo>
                  <a:pt x="122028" y="224274"/>
                </a:lnTo>
                <a:lnTo>
                  <a:pt x="139015" y="221906"/>
                </a:lnTo>
                <a:lnTo>
                  <a:pt x="152880" y="220327"/>
                </a:lnTo>
                <a:lnTo>
                  <a:pt x="164663" y="218004"/>
                </a:lnTo>
                <a:lnTo>
                  <a:pt x="175059" y="215186"/>
                </a:lnTo>
                <a:lnTo>
                  <a:pt x="184529" y="212037"/>
                </a:lnTo>
                <a:lnTo>
                  <a:pt x="197192" y="209938"/>
                </a:lnTo>
                <a:lnTo>
                  <a:pt x="211985" y="208538"/>
                </a:lnTo>
                <a:lnTo>
                  <a:pt x="228196" y="207605"/>
                </a:lnTo>
                <a:lnTo>
                  <a:pt x="266529" y="206569"/>
                </a:lnTo>
                <a:lnTo>
                  <a:pt x="317404" y="205985"/>
                </a:lnTo>
                <a:lnTo>
                  <a:pt x="352060" y="21716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SMARTPenAnnotation122"/>
          <p:cNvSpPr/>
          <p:nvPr/>
        </p:nvSpPr>
        <p:spPr>
          <a:xfrm>
            <a:off x="2343150" y="4503419"/>
            <a:ext cx="57151" cy="285751"/>
          </a:xfrm>
          <a:custGeom>
            <a:avLst/>
            <a:gdLst/>
            <a:ahLst/>
            <a:cxnLst/>
            <a:rect l="0" t="0" r="0" b="0"/>
            <a:pathLst>
              <a:path w="57151" h="285751">
                <a:moveTo>
                  <a:pt x="0" y="0"/>
                </a:moveTo>
                <a:lnTo>
                  <a:pt x="12135" y="6068"/>
                </a:lnTo>
                <a:lnTo>
                  <a:pt x="15710" y="9126"/>
                </a:lnTo>
                <a:lnTo>
                  <a:pt x="18093" y="12434"/>
                </a:lnTo>
                <a:lnTo>
                  <a:pt x="19682" y="15910"/>
                </a:lnTo>
                <a:lnTo>
                  <a:pt x="21447" y="23158"/>
                </a:lnTo>
                <a:lnTo>
                  <a:pt x="22232" y="31882"/>
                </a:lnTo>
                <a:lnTo>
                  <a:pt x="22581" y="44227"/>
                </a:lnTo>
                <a:lnTo>
                  <a:pt x="22805" y="66263"/>
                </a:lnTo>
                <a:lnTo>
                  <a:pt x="22835" y="84061"/>
                </a:lnTo>
                <a:lnTo>
                  <a:pt x="24113" y="91600"/>
                </a:lnTo>
                <a:lnTo>
                  <a:pt x="26235" y="97897"/>
                </a:lnTo>
                <a:lnTo>
                  <a:pt x="28920" y="103365"/>
                </a:lnTo>
                <a:lnTo>
                  <a:pt x="30710" y="109550"/>
                </a:lnTo>
                <a:lnTo>
                  <a:pt x="31903" y="116214"/>
                </a:lnTo>
                <a:lnTo>
                  <a:pt x="32699" y="123196"/>
                </a:lnTo>
                <a:lnTo>
                  <a:pt x="33229" y="129121"/>
                </a:lnTo>
                <a:lnTo>
                  <a:pt x="33583" y="134340"/>
                </a:lnTo>
                <a:lnTo>
                  <a:pt x="33818" y="139091"/>
                </a:lnTo>
                <a:lnTo>
                  <a:pt x="35245" y="149877"/>
                </a:lnTo>
                <a:lnTo>
                  <a:pt x="40218" y="182182"/>
                </a:lnTo>
                <a:lnTo>
                  <a:pt x="42052" y="196385"/>
                </a:lnTo>
                <a:lnTo>
                  <a:pt x="43274" y="208393"/>
                </a:lnTo>
                <a:lnTo>
                  <a:pt x="44633" y="227240"/>
                </a:lnTo>
                <a:lnTo>
                  <a:pt x="45237" y="239849"/>
                </a:lnTo>
                <a:lnTo>
                  <a:pt x="45505" y="249686"/>
                </a:lnTo>
                <a:lnTo>
                  <a:pt x="45577" y="254088"/>
                </a:lnTo>
                <a:lnTo>
                  <a:pt x="46894" y="257022"/>
                </a:lnTo>
                <a:lnTo>
                  <a:pt x="49043" y="258978"/>
                </a:lnTo>
                <a:lnTo>
                  <a:pt x="51745" y="260282"/>
                </a:lnTo>
                <a:lnTo>
                  <a:pt x="53546" y="262421"/>
                </a:lnTo>
                <a:lnTo>
                  <a:pt x="54748" y="265118"/>
                </a:lnTo>
                <a:lnTo>
                  <a:pt x="56675" y="272503"/>
                </a:lnTo>
                <a:lnTo>
                  <a:pt x="56939" y="276899"/>
                </a:lnTo>
                <a:lnTo>
                  <a:pt x="57150" y="28575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SMARTPenAnnotation123"/>
          <p:cNvSpPr/>
          <p:nvPr/>
        </p:nvSpPr>
        <p:spPr>
          <a:xfrm>
            <a:off x="2743357" y="4425948"/>
            <a:ext cx="148433" cy="328932"/>
          </a:xfrm>
          <a:custGeom>
            <a:avLst/>
            <a:gdLst/>
            <a:ahLst/>
            <a:cxnLst/>
            <a:rect l="0" t="0" r="0" b="0"/>
            <a:pathLst>
              <a:path w="148433" h="328932">
                <a:moveTo>
                  <a:pt x="148432" y="214631"/>
                </a:moveTo>
                <a:lnTo>
                  <a:pt x="148432" y="226767"/>
                </a:lnTo>
                <a:lnTo>
                  <a:pt x="147163" y="231612"/>
                </a:lnTo>
                <a:lnTo>
                  <a:pt x="145046" y="236112"/>
                </a:lnTo>
                <a:lnTo>
                  <a:pt x="142365" y="240382"/>
                </a:lnTo>
                <a:lnTo>
                  <a:pt x="139307" y="245768"/>
                </a:lnTo>
                <a:lnTo>
                  <a:pt x="132524" y="258527"/>
                </a:lnTo>
                <a:lnTo>
                  <a:pt x="128937" y="264215"/>
                </a:lnTo>
                <a:lnTo>
                  <a:pt x="125275" y="269277"/>
                </a:lnTo>
                <a:lnTo>
                  <a:pt x="121564" y="273922"/>
                </a:lnTo>
                <a:lnTo>
                  <a:pt x="117820" y="278288"/>
                </a:lnTo>
                <a:lnTo>
                  <a:pt x="114055" y="282470"/>
                </a:lnTo>
                <a:lnTo>
                  <a:pt x="110274" y="286527"/>
                </a:lnTo>
                <a:lnTo>
                  <a:pt x="106483" y="289232"/>
                </a:lnTo>
                <a:lnTo>
                  <a:pt x="102687" y="291035"/>
                </a:lnTo>
                <a:lnTo>
                  <a:pt x="98885" y="292237"/>
                </a:lnTo>
                <a:lnTo>
                  <a:pt x="95081" y="294309"/>
                </a:lnTo>
                <a:lnTo>
                  <a:pt x="91275" y="296960"/>
                </a:lnTo>
                <a:lnTo>
                  <a:pt x="87467" y="299997"/>
                </a:lnTo>
                <a:lnTo>
                  <a:pt x="83659" y="302021"/>
                </a:lnTo>
                <a:lnTo>
                  <a:pt x="79850" y="303371"/>
                </a:lnTo>
                <a:lnTo>
                  <a:pt x="76041" y="304271"/>
                </a:lnTo>
                <a:lnTo>
                  <a:pt x="70962" y="306141"/>
                </a:lnTo>
                <a:lnTo>
                  <a:pt x="65035" y="308658"/>
                </a:lnTo>
                <a:lnTo>
                  <a:pt x="58544" y="311606"/>
                </a:lnTo>
                <a:lnTo>
                  <a:pt x="52947" y="313571"/>
                </a:lnTo>
                <a:lnTo>
                  <a:pt x="47946" y="314881"/>
                </a:lnTo>
                <a:lnTo>
                  <a:pt x="43341" y="315754"/>
                </a:lnTo>
                <a:lnTo>
                  <a:pt x="39002" y="316337"/>
                </a:lnTo>
                <a:lnTo>
                  <a:pt x="34839" y="316725"/>
                </a:lnTo>
                <a:lnTo>
                  <a:pt x="30793" y="316984"/>
                </a:lnTo>
                <a:lnTo>
                  <a:pt x="26827" y="315886"/>
                </a:lnTo>
                <a:lnTo>
                  <a:pt x="22912" y="313885"/>
                </a:lnTo>
                <a:lnTo>
                  <a:pt x="13572" y="307615"/>
                </a:lnTo>
                <a:lnTo>
                  <a:pt x="11535" y="307100"/>
                </a:lnTo>
                <a:lnTo>
                  <a:pt x="8908" y="306758"/>
                </a:lnTo>
                <a:lnTo>
                  <a:pt x="5886" y="306529"/>
                </a:lnTo>
                <a:lnTo>
                  <a:pt x="3872" y="305106"/>
                </a:lnTo>
                <a:lnTo>
                  <a:pt x="2529" y="302888"/>
                </a:lnTo>
                <a:lnTo>
                  <a:pt x="1633" y="300139"/>
                </a:lnTo>
                <a:lnTo>
                  <a:pt x="638" y="290312"/>
                </a:lnTo>
                <a:lnTo>
                  <a:pt x="373" y="284135"/>
                </a:lnTo>
                <a:lnTo>
                  <a:pt x="78" y="270499"/>
                </a:lnTo>
                <a:lnTo>
                  <a:pt x="0" y="263306"/>
                </a:lnTo>
                <a:lnTo>
                  <a:pt x="1217" y="257241"/>
                </a:lnTo>
                <a:lnTo>
                  <a:pt x="3299" y="251928"/>
                </a:lnTo>
                <a:lnTo>
                  <a:pt x="5957" y="247116"/>
                </a:lnTo>
                <a:lnTo>
                  <a:pt x="10269" y="237558"/>
                </a:lnTo>
                <a:lnTo>
                  <a:pt x="27203" y="197577"/>
                </a:lnTo>
                <a:lnTo>
                  <a:pt x="36556" y="176995"/>
                </a:lnTo>
                <a:lnTo>
                  <a:pt x="44638" y="165410"/>
                </a:lnTo>
                <a:lnTo>
                  <a:pt x="55107" y="152607"/>
                </a:lnTo>
                <a:lnTo>
                  <a:pt x="67165" y="138992"/>
                </a:lnTo>
                <a:lnTo>
                  <a:pt x="76474" y="127375"/>
                </a:lnTo>
                <a:lnTo>
                  <a:pt x="83950" y="117090"/>
                </a:lnTo>
                <a:lnTo>
                  <a:pt x="90204" y="107694"/>
                </a:lnTo>
                <a:lnTo>
                  <a:pt x="94374" y="100160"/>
                </a:lnTo>
                <a:lnTo>
                  <a:pt x="97153" y="93867"/>
                </a:lnTo>
                <a:lnTo>
                  <a:pt x="99007" y="88402"/>
                </a:lnTo>
                <a:lnTo>
                  <a:pt x="101512" y="83488"/>
                </a:lnTo>
                <a:lnTo>
                  <a:pt x="104452" y="78943"/>
                </a:lnTo>
                <a:lnTo>
                  <a:pt x="107682" y="74642"/>
                </a:lnTo>
                <a:lnTo>
                  <a:pt x="111271" y="66477"/>
                </a:lnTo>
                <a:lnTo>
                  <a:pt x="112228" y="62522"/>
                </a:lnTo>
                <a:lnTo>
                  <a:pt x="112867" y="56075"/>
                </a:lnTo>
                <a:lnTo>
                  <a:pt x="113292" y="47967"/>
                </a:lnTo>
                <a:lnTo>
                  <a:pt x="113891" y="25126"/>
                </a:lnTo>
                <a:lnTo>
                  <a:pt x="114093" y="6031"/>
                </a:lnTo>
                <a:lnTo>
                  <a:pt x="112839" y="3174"/>
                </a:lnTo>
                <a:lnTo>
                  <a:pt x="110734" y="1270"/>
                </a:lnTo>
                <a:lnTo>
                  <a:pt x="108060" y="0"/>
                </a:lnTo>
                <a:lnTo>
                  <a:pt x="105008" y="424"/>
                </a:lnTo>
                <a:lnTo>
                  <a:pt x="101703" y="1977"/>
                </a:lnTo>
                <a:lnTo>
                  <a:pt x="93341" y="7525"/>
                </a:lnTo>
                <a:lnTo>
                  <a:pt x="88811" y="15058"/>
                </a:lnTo>
                <a:lnTo>
                  <a:pt x="85825" y="20622"/>
                </a:lnTo>
                <a:lnTo>
                  <a:pt x="82564" y="28142"/>
                </a:lnTo>
                <a:lnTo>
                  <a:pt x="79120" y="36965"/>
                </a:lnTo>
                <a:lnTo>
                  <a:pt x="75554" y="46657"/>
                </a:lnTo>
                <a:lnTo>
                  <a:pt x="71907" y="54389"/>
                </a:lnTo>
                <a:lnTo>
                  <a:pt x="68206" y="60813"/>
                </a:lnTo>
                <a:lnTo>
                  <a:pt x="64468" y="66366"/>
                </a:lnTo>
                <a:lnTo>
                  <a:pt x="61976" y="77687"/>
                </a:lnTo>
                <a:lnTo>
                  <a:pt x="60315" y="92856"/>
                </a:lnTo>
                <a:lnTo>
                  <a:pt x="59207" y="110588"/>
                </a:lnTo>
                <a:lnTo>
                  <a:pt x="57977" y="143837"/>
                </a:lnTo>
                <a:lnTo>
                  <a:pt x="57649" y="159815"/>
                </a:lnTo>
                <a:lnTo>
                  <a:pt x="58700" y="175547"/>
                </a:lnTo>
                <a:lnTo>
                  <a:pt x="60671" y="191115"/>
                </a:lnTo>
                <a:lnTo>
                  <a:pt x="63255" y="206574"/>
                </a:lnTo>
                <a:lnTo>
                  <a:pt x="66247" y="219420"/>
                </a:lnTo>
                <a:lnTo>
                  <a:pt x="69512" y="230524"/>
                </a:lnTo>
                <a:lnTo>
                  <a:pt x="72959" y="240466"/>
                </a:lnTo>
                <a:lnTo>
                  <a:pt x="76527" y="249635"/>
                </a:lnTo>
                <a:lnTo>
                  <a:pt x="80176" y="258287"/>
                </a:lnTo>
                <a:lnTo>
                  <a:pt x="83878" y="266595"/>
                </a:lnTo>
                <a:lnTo>
                  <a:pt x="87616" y="272134"/>
                </a:lnTo>
                <a:lnTo>
                  <a:pt x="91378" y="275827"/>
                </a:lnTo>
                <a:lnTo>
                  <a:pt x="95156" y="278288"/>
                </a:lnTo>
                <a:lnTo>
                  <a:pt x="97675" y="281199"/>
                </a:lnTo>
                <a:lnTo>
                  <a:pt x="99354" y="284410"/>
                </a:lnTo>
                <a:lnTo>
                  <a:pt x="100474" y="287821"/>
                </a:lnTo>
                <a:lnTo>
                  <a:pt x="105104" y="294996"/>
                </a:lnTo>
                <a:lnTo>
                  <a:pt x="112357" y="303884"/>
                </a:lnTo>
                <a:lnTo>
                  <a:pt x="113349" y="308486"/>
                </a:lnTo>
                <a:lnTo>
                  <a:pt x="113907" y="318217"/>
                </a:lnTo>
                <a:lnTo>
                  <a:pt x="114143" y="32893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SMARTPenAnnotation124"/>
          <p:cNvSpPr/>
          <p:nvPr/>
        </p:nvSpPr>
        <p:spPr>
          <a:xfrm>
            <a:off x="2183130" y="4526331"/>
            <a:ext cx="342901" cy="308072"/>
          </a:xfrm>
          <a:custGeom>
            <a:avLst/>
            <a:gdLst/>
            <a:ahLst/>
            <a:cxnLst/>
            <a:rect l="0" t="0" r="0" b="0"/>
            <a:pathLst>
              <a:path w="342901" h="308072">
                <a:moveTo>
                  <a:pt x="0" y="102819"/>
                </a:moveTo>
                <a:lnTo>
                  <a:pt x="6067" y="102819"/>
                </a:lnTo>
                <a:lnTo>
                  <a:pt x="7855" y="101548"/>
                </a:lnTo>
                <a:lnTo>
                  <a:pt x="9047" y="99432"/>
                </a:lnTo>
                <a:lnTo>
                  <a:pt x="9841" y="96751"/>
                </a:lnTo>
                <a:lnTo>
                  <a:pt x="11640" y="94963"/>
                </a:lnTo>
                <a:lnTo>
                  <a:pt x="14110" y="93771"/>
                </a:lnTo>
                <a:lnTo>
                  <a:pt x="17026" y="92977"/>
                </a:lnTo>
                <a:lnTo>
                  <a:pt x="23654" y="88708"/>
                </a:lnTo>
                <a:lnTo>
                  <a:pt x="27199" y="85791"/>
                </a:lnTo>
                <a:lnTo>
                  <a:pt x="29563" y="82577"/>
                </a:lnTo>
                <a:lnTo>
                  <a:pt x="32189" y="75619"/>
                </a:lnTo>
                <a:lnTo>
                  <a:pt x="36743" y="68293"/>
                </a:lnTo>
                <a:lnTo>
                  <a:pt x="39735" y="64562"/>
                </a:lnTo>
                <a:lnTo>
                  <a:pt x="45540" y="59534"/>
                </a:lnTo>
                <a:lnTo>
                  <a:pt x="53220" y="53642"/>
                </a:lnTo>
                <a:lnTo>
                  <a:pt x="62150" y="47174"/>
                </a:lnTo>
                <a:lnTo>
                  <a:pt x="70643" y="40322"/>
                </a:lnTo>
                <a:lnTo>
                  <a:pt x="78845" y="33214"/>
                </a:lnTo>
                <a:lnTo>
                  <a:pt x="98124" y="15692"/>
                </a:lnTo>
                <a:lnTo>
                  <a:pt x="107531" y="6589"/>
                </a:lnTo>
                <a:lnTo>
                  <a:pt x="111057" y="4375"/>
                </a:lnTo>
                <a:lnTo>
                  <a:pt x="118362" y="1916"/>
                </a:lnTo>
                <a:lnTo>
                  <a:pt x="123358" y="1260"/>
                </a:lnTo>
                <a:lnTo>
                  <a:pt x="129228" y="823"/>
                </a:lnTo>
                <a:lnTo>
                  <a:pt x="144765" y="121"/>
                </a:lnTo>
                <a:lnTo>
                  <a:pt x="153524" y="0"/>
                </a:lnTo>
                <a:lnTo>
                  <a:pt x="156959" y="1253"/>
                </a:lnTo>
                <a:lnTo>
                  <a:pt x="164163" y="6031"/>
                </a:lnTo>
                <a:lnTo>
                  <a:pt x="171598" y="12388"/>
                </a:lnTo>
                <a:lnTo>
                  <a:pt x="180651" y="20750"/>
                </a:lnTo>
                <a:lnTo>
                  <a:pt x="192525" y="32469"/>
                </a:lnTo>
                <a:lnTo>
                  <a:pt x="196903" y="40225"/>
                </a:lnTo>
                <a:lnTo>
                  <a:pt x="199849" y="45850"/>
                </a:lnTo>
                <a:lnTo>
                  <a:pt x="201812" y="52139"/>
                </a:lnTo>
                <a:lnTo>
                  <a:pt x="203121" y="58872"/>
                </a:lnTo>
                <a:lnTo>
                  <a:pt x="205222" y="75793"/>
                </a:lnTo>
                <a:lnTo>
                  <a:pt x="205586" y="84792"/>
                </a:lnTo>
                <a:lnTo>
                  <a:pt x="205726" y="126401"/>
                </a:lnTo>
                <a:lnTo>
                  <a:pt x="204461" y="131240"/>
                </a:lnTo>
                <a:lnTo>
                  <a:pt x="199668" y="140003"/>
                </a:lnTo>
                <a:lnTo>
                  <a:pt x="196691" y="148132"/>
                </a:lnTo>
                <a:lnTo>
                  <a:pt x="194780" y="157630"/>
                </a:lnTo>
                <a:lnTo>
                  <a:pt x="194519" y="165703"/>
                </a:lnTo>
                <a:lnTo>
                  <a:pt x="194313" y="209400"/>
                </a:lnTo>
                <a:lnTo>
                  <a:pt x="193042" y="213243"/>
                </a:lnTo>
                <a:lnTo>
                  <a:pt x="188243" y="220899"/>
                </a:lnTo>
                <a:lnTo>
                  <a:pt x="185185" y="225989"/>
                </a:lnTo>
                <a:lnTo>
                  <a:pt x="181876" y="231922"/>
                </a:lnTo>
                <a:lnTo>
                  <a:pt x="173509" y="247559"/>
                </a:lnTo>
                <a:lnTo>
                  <a:pt x="161789" y="270753"/>
                </a:lnTo>
                <a:lnTo>
                  <a:pt x="154033" y="276093"/>
                </a:lnTo>
                <a:lnTo>
                  <a:pt x="148408" y="279295"/>
                </a:lnTo>
                <a:lnTo>
                  <a:pt x="144659" y="282699"/>
                </a:lnTo>
                <a:lnTo>
                  <a:pt x="142159" y="286239"/>
                </a:lnTo>
                <a:lnTo>
                  <a:pt x="140493" y="289869"/>
                </a:lnTo>
                <a:lnTo>
                  <a:pt x="138112" y="292289"/>
                </a:lnTo>
                <a:lnTo>
                  <a:pt x="135254" y="293902"/>
                </a:lnTo>
                <a:lnTo>
                  <a:pt x="128693" y="295694"/>
                </a:lnTo>
                <a:lnTo>
                  <a:pt x="121543" y="296491"/>
                </a:lnTo>
                <a:lnTo>
                  <a:pt x="119129" y="297974"/>
                </a:lnTo>
                <a:lnTo>
                  <a:pt x="117519" y="300232"/>
                </a:lnTo>
                <a:lnTo>
                  <a:pt x="116446" y="303007"/>
                </a:lnTo>
                <a:lnTo>
                  <a:pt x="114460" y="304858"/>
                </a:lnTo>
                <a:lnTo>
                  <a:pt x="111867" y="306091"/>
                </a:lnTo>
                <a:lnTo>
                  <a:pt x="105598" y="307462"/>
                </a:lnTo>
                <a:lnTo>
                  <a:pt x="98579" y="308071"/>
                </a:lnTo>
                <a:lnTo>
                  <a:pt x="94929" y="306963"/>
                </a:lnTo>
                <a:lnTo>
                  <a:pt x="84995" y="300607"/>
                </a:lnTo>
                <a:lnTo>
                  <a:pt x="80666" y="297586"/>
                </a:lnTo>
                <a:lnTo>
                  <a:pt x="74136" y="297264"/>
                </a:lnTo>
                <a:lnTo>
                  <a:pt x="72284" y="295949"/>
                </a:lnTo>
                <a:lnTo>
                  <a:pt x="71049" y="293802"/>
                </a:lnTo>
                <a:lnTo>
                  <a:pt x="70226" y="291101"/>
                </a:lnTo>
                <a:lnTo>
                  <a:pt x="70947" y="289300"/>
                </a:lnTo>
                <a:lnTo>
                  <a:pt x="72698" y="288099"/>
                </a:lnTo>
                <a:lnTo>
                  <a:pt x="79300" y="285496"/>
                </a:lnTo>
                <a:lnTo>
                  <a:pt x="99264" y="275998"/>
                </a:lnTo>
                <a:lnTo>
                  <a:pt x="104654" y="275037"/>
                </a:lnTo>
                <a:lnTo>
                  <a:pt x="107869" y="274781"/>
                </a:lnTo>
                <a:lnTo>
                  <a:pt x="118215" y="271109"/>
                </a:lnTo>
                <a:lnTo>
                  <a:pt x="124530" y="268353"/>
                </a:lnTo>
                <a:lnTo>
                  <a:pt x="136360" y="266515"/>
                </a:lnTo>
                <a:lnTo>
                  <a:pt x="151866" y="265289"/>
                </a:lnTo>
                <a:lnTo>
                  <a:pt x="186876" y="263928"/>
                </a:lnTo>
                <a:lnTo>
                  <a:pt x="219369" y="263323"/>
                </a:lnTo>
                <a:lnTo>
                  <a:pt x="233876" y="264431"/>
                </a:lnTo>
                <a:lnTo>
                  <a:pt x="247357" y="266440"/>
                </a:lnTo>
                <a:lnTo>
                  <a:pt x="260155" y="269050"/>
                </a:lnTo>
                <a:lnTo>
                  <a:pt x="269956" y="270789"/>
                </a:lnTo>
                <a:lnTo>
                  <a:pt x="277761" y="271949"/>
                </a:lnTo>
                <a:lnTo>
                  <a:pt x="284234" y="272722"/>
                </a:lnTo>
                <a:lnTo>
                  <a:pt x="291089" y="274508"/>
                </a:lnTo>
                <a:lnTo>
                  <a:pt x="298199" y="276968"/>
                </a:lnTo>
                <a:lnTo>
                  <a:pt x="305479" y="279878"/>
                </a:lnTo>
                <a:lnTo>
                  <a:pt x="311603" y="281818"/>
                </a:lnTo>
                <a:lnTo>
                  <a:pt x="321793" y="283974"/>
                </a:lnTo>
                <a:lnTo>
                  <a:pt x="330556" y="284932"/>
                </a:lnTo>
                <a:lnTo>
                  <a:pt x="342900" y="28569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SMARTPenAnnotation125"/>
          <p:cNvSpPr/>
          <p:nvPr/>
        </p:nvSpPr>
        <p:spPr>
          <a:xfrm>
            <a:off x="3141171" y="4526279"/>
            <a:ext cx="242109" cy="205741"/>
          </a:xfrm>
          <a:custGeom>
            <a:avLst/>
            <a:gdLst/>
            <a:ahLst/>
            <a:cxnLst/>
            <a:rect l="0" t="0" r="0" b="0"/>
            <a:pathLst>
              <a:path w="242109" h="205741">
                <a:moveTo>
                  <a:pt x="150669" y="0"/>
                </a:moveTo>
                <a:lnTo>
                  <a:pt x="150669" y="6068"/>
                </a:lnTo>
                <a:lnTo>
                  <a:pt x="141779" y="14205"/>
                </a:lnTo>
                <a:lnTo>
                  <a:pt x="126962" y="25981"/>
                </a:lnTo>
                <a:lnTo>
                  <a:pt x="108194" y="40181"/>
                </a:lnTo>
                <a:lnTo>
                  <a:pt x="67021" y="72892"/>
                </a:lnTo>
                <a:lnTo>
                  <a:pt x="45374" y="90505"/>
                </a:lnTo>
                <a:lnTo>
                  <a:pt x="28402" y="106056"/>
                </a:lnTo>
                <a:lnTo>
                  <a:pt x="14547" y="120235"/>
                </a:lnTo>
                <a:lnTo>
                  <a:pt x="2771" y="133497"/>
                </a:lnTo>
                <a:lnTo>
                  <a:pt x="0" y="143608"/>
                </a:lnTo>
                <a:lnTo>
                  <a:pt x="3233" y="151619"/>
                </a:lnTo>
                <a:lnTo>
                  <a:pt x="10468" y="158229"/>
                </a:lnTo>
                <a:lnTo>
                  <a:pt x="27992" y="162637"/>
                </a:lnTo>
                <a:lnTo>
                  <a:pt x="52374" y="165574"/>
                </a:lnTo>
                <a:lnTo>
                  <a:pt x="81329" y="167533"/>
                </a:lnTo>
                <a:lnTo>
                  <a:pt x="110792" y="171379"/>
                </a:lnTo>
                <a:lnTo>
                  <a:pt x="140594" y="176483"/>
                </a:lnTo>
                <a:lnTo>
                  <a:pt x="242108" y="20574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0" name="SMARTPenAnnotation126"/>
          <p:cNvSpPr/>
          <p:nvPr/>
        </p:nvSpPr>
        <p:spPr>
          <a:xfrm>
            <a:off x="3468134" y="4469175"/>
            <a:ext cx="234415" cy="274217"/>
          </a:xfrm>
          <a:custGeom>
            <a:avLst/>
            <a:gdLst/>
            <a:ahLst/>
            <a:cxnLst/>
            <a:rect l="0" t="0" r="0" b="0"/>
            <a:pathLst>
              <a:path w="234415" h="274217">
                <a:moveTo>
                  <a:pt x="6586" y="34244"/>
                </a:moveTo>
                <a:lnTo>
                  <a:pt x="518" y="28177"/>
                </a:lnTo>
                <a:lnTo>
                  <a:pt x="0" y="26389"/>
                </a:lnTo>
                <a:lnTo>
                  <a:pt x="925" y="25197"/>
                </a:lnTo>
                <a:lnTo>
                  <a:pt x="6610" y="22604"/>
                </a:lnTo>
                <a:lnTo>
                  <a:pt x="17603" y="17217"/>
                </a:lnTo>
                <a:lnTo>
                  <a:pt x="24090" y="15273"/>
                </a:lnTo>
                <a:lnTo>
                  <a:pt x="30955" y="13977"/>
                </a:lnTo>
                <a:lnTo>
                  <a:pt x="38072" y="13113"/>
                </a:lnTo>
                <a:lnTo>
                  <a:pt x="44087" y="11267"/>
                </a:lnTo>
                <a:lnTo>
                  <a:pt x="49366" y="8766"/>
                </a:lnTo>
                <a:lnTo>
                  <a:pt x="54156" y="5829"/>
                </a:lnTo>
                <a:lnTo>
                  <a:pt x="62429" y="3870"/>
                </a:lnTo>
                <a:lnTo>
                  <a:pt x="73025" y="2565"/>
                </a:lnTo>
                <a:lnTo>
                  <a:pt x="94534" y="1115"/>
                </a:lnTo>
                <a:lnTo>
                  <a:pt x="108327" y="470"/>
                </a:lnTo>
                <a:lnTo>
                  <a:pt x="122077" y="183"/>
                </a:lnTo>
                <a:lnTo>
                  <a:pt x="145533" y="0"/>
                </a:lnTo>
                <a:lnTo>
                  <a:pt x="150017" y="1255"/>
                </a:lnTo>
                <a:lnTo>
                  <a:pt x="154277" y="3361"/>
                </a:lnTo>
                <a:lnTo>
                  <a:pt x="158386" y="6035"/>
                </a:lnTo>
                <a:lnTo>
                  <a:pt x="162396" y="9088"/>
                </a:lnTo>
                <a:lnTo>
                  <a:pt x="166339" y="12394"/>
                </a:lnTo>
                <a:lnTo>
                  <a:pt x="170238" y="15867"/>
                </a:lnTo>
                <a:lnTo>
                  <a:pt x="172837" y="19453"/>
                </a:lnTo>
                <a:lnTo>
                  <a:pt x="175725" y="26824"/>
                </a:lnTo>
                <a:lnTo>
                  <a:pt x="177009" y="34333"/>
                </a:lnTo>
                <a:lnTo>
                  <a:pt x="177579" y="41904"/>
                </a:lnTo>
                <a:lnTo>
                  <a:pt x="177833" y="49502"/>
                </a:lnTo>
                <a:lnTo>
                  <a:pt x="176631" y="53306"/>
                </a:lnTo>
                <a:lnTo>
                  <a:pt x="171908" y="60920"/>
                </a:lnTo>
                <a:lnTo>
                  <a:pt x="168870" y="65998"/>
                </a:lnTo>
                <a:lnTo>
                  <a:pt x="165575" y="71923"/>
                </a:lnTo>
                <a:lnTo>
                  <a:pt x="162109" y="78414"/>
                </a:lnTo>
                <a:lnTo>
                  <a:pt x="157258" y="84011"/>
                </a:lnTo>
                <a:lnTo>
                  <a:pt x="151484" y="89012"/>
                </a:lnTo>
                <a:lnTo>
                  <a:pt x="145095" y="93616"/>
                </a:lnTo>
                <a:lnTo>
                  <a:pt x="134485" y="103035"/>
                </a:lnTo>
                <a:lnTo>
                  <a:pt x="105763" y="130435"/>
                </a:lnTo>
                <a:lnTo>
                  <a:pt x="94294" y="140281"/>
                </a:lnTo>
                <a:lnTo>
                  <a:pt x="85378" y="146845"/>
                </a:lnTo>
                <a:lnTo>
                  <a:pt x="78164" y="151222"/>
                </a:lnTo>
                <a:lnTo>
                  <a:pt x="74624" y="154139"/>
                </a:lnTo>
                <a:lnTo>
                  <a:pt x="73535" y="156084"/>
                </a:lnTo>
                <a:lnTo>
                  <a:pt x="74078" y="157381"/>
                </a:lnTo>
                <a:lnTo>
                  <a:pt x="75711" y="156975"/>
                </a:lnTo>
                <a:lnTo>
                  <a:pt x="80911" y="153138"/>
                </a:lnTo>
                <a:lnTo>
                  <a:pt x="85346" y="151607"/>
                </a:lnTo>
                <a:lnTo>
                  <a:pt x="90842" y="150586"/>
                </a:lnTo>
                <a:lnTo>
                  <a:pt x="97047" y="149905"/>
                </a:lnTo>
                <a:lnTo>
                  <a:pt x="102453" y="149452"/>
                </a:lnTo>
                <a:lnTo>
                  <a:pt x="107327" y="149150"/>
                </a:lnTo>
                <a:lnTo>
                  <a:pt x="111847" y="148948"/>
                </a:lnTo>
                <a:lnTo>
                  <a:pt x="136411" y="148664"/>
                </a:lnTo>
                <a:lnTo>
                  <a:pt x="161751" y="148579"/>
                </a:lnTo>
                <a:lnTo>
                  <a:pt x="170989" y="149838"/>
                </a:lnTo>
                <a:lnTo>
                  <a:pt x="180958" y="151947"/>
                </a:lnTo>
                <a:lnTo>
                  <a:pt x="191414" y="154623"/>
                </a:lnTo>
                <a:lnTo>
                  <a:pt x="199654" y="157676"/>
                </a:lnTo>
                <a:lnTo>
                  <a:pt x="206418" y="160983"/>
                </a:lnTo>
                <a:lnTo>
                  <a:pt x="212197" y="164456"/>
                </a:lnTo>
                <a:lnTo>
                  <a:pt x="217320" y="169313"/>
                </a:lnTo>
                <a:lnTo>
                  <a:pt x="222005" y="175089"/>
                </a:lnTo>
                <a:lnTo>
                  <a:pt x="226399" y="181481"/>
                </a:lnTo>
                <a:lnTo>
                  <a:pt x="229327" y="188282"/>
                </a:lnTo>
                <a:lnTo>
                  <a:pt x="231280" y="195356"/>
                </a:lnTo>
                <a:lnTo>
                  <a:pt x="234414" y="212824"/>
                </a:lnTo>
                <a:lnTo>
                  <a:pt x="233401" y="215528"/>
                </a:lnTo>
                <a:lnTo>
                  <a:pt x="228889" y="221918"/>
                </a:lnTo>
                <a:lnTo>
                  <a:pt x="227178" y="225400"/>
                </a:lnTo>
                <a:lnTo>
                  <a:pt x="225277" y="232656"/>
                </a:lnTo>
                <a:lnTo>
                  <a:pt x="221045" y="240114"/>
                </a:lnTo>
                <a:lnTo>
                  <a:pt x="218139" y="243881"/>
                </a:lnTo>
                <a:lnTo>
                  <a:pt x="213661" y="247662"/>
                </a:lnTo>
                <a:lnTo>
                  <a:pt x="208136" y="251453"/>
                </a:lnTo>
                <a:lnTo>
                  <a:pt x="201912" y="255250"/>
                </a:lnTo>
                <a:lnTo>
                  <a:pt x="195223" y="259051"/>
                </a:lnTo>
                <a:lnTo>
                  <a:pt x="181018" y="266662"/>
                </a:lnTo>
                <a:lnTo>
                  <a:pt x="173674" y="269200"/>
                </a:lnTo>
                <a:lnTo>
                  <a:pt x="166238" y="270891"/>
                </a:lnTo>
                <a:lnTo>
                  <a:pt x="158740" y="272019"/>
                </a:lnTo>
                <a:lnTo>
                  <a:pt x="151202" y="272771"/>
                </a:lnTo>
                <a:lnTo>
                  <a:pt x="143637" y="273272"/>
                </a:lnTo>
                <a:lnTo>
                  <a:pt x="129727" y="273829"/>
                </a:lnTo>
                <a:lnTo>
                  <a:pt x="119312" y="274076"/>
                </a:lnTo>
                <a:lnTo>
                  <a:pt x="100240" y="274216"/>
                </a:lnTo>
                <a:lnTo>
                  <a:pt x="94422" y="272965"/>
                </a:lnTo>
                <a:lnTo>
                  <a:pt x="89274" y="270862"/>
                </a:lnTo>
                <a:lnTo>
                  <a:pt x="84571" y="268189"/>
                </a:lnTo>
                <a:lnTo>
                  <a:pt x="76356" y="265137"/>
                </a:lnTo>
                <a:lnTo>
                  <a:pt x="65799" y="261833"/>
                </a:lnTo>
                <a:lnTo>
                  <a:pt x="53681" y="258360"/>
                </a:lnTo>
                <a:lnTo>
                  <a:pt x="44332" y="254775"/>
                </a:lnTo>
                <a:lnTo>
                  <a:pt x="36830" y="251115"/>
                </a:lnTo>
                <a:lnTo>
                  <a:pt x="18016" y="23998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1" name="SMARTPenAnnotation127"/>
          <p:cNvSpPr/>
          <p:nvPr/>
        </p:nvSpPr>
        <p:spPr>
          <a:xfrm>
            <a:off x="3943561" y="4515810"/>
            <a:ext cx="205530" cy="204780"/>
          </a:xfrm>
          <a:custGeom>
            <a:avLst/>
            <a:gdLst/>
            <a:ahLst/>
            <a:cxnLst/>
            <a:rect l="0" t="0" r="0" b="0"/>
            <a:pathLst>
              <a:path w="205530" h="204780">
                <a:moveTo>
                  <a:pt x="148379" y="10469"/>
                </a:moveTo>
                <a:lnTo>
                  <a:pt x="142311" y="4402"/>
                </a:lnTo>
                <a:lnTo>
                  <a:pt x="139253" y="2614"/>
                </a:lnTo>
                <a:lnTo>
                  <a:pt x="135945" y="1422"/>
                </a:lnTo>
                <a:lnTo>
                  <a:pt x="132470" y="628"/>
                </a:lnTo>
                <a:lnTo>
                  <a:pt x="128883" y="1368"/>
                </a:lnTo>
                <a:lnTo>
                  <a:pt x="125221" y="3132"/>
                </a:lnTo>
                <a:lnTo>
                  <a:pt x="121510" y="5578"/>
                </a:lnTo>
                <a:lnTo>
                  <a:pt x="116496" y="8478"/>
                </a:lnTo>
                <a:lnTo>
                  <a:pt x="104152" y="15088"/>
                </a:lnTo>
                <a:lnTo>
                  <a:pt x="82922" y="25949"/>
                </a:lnTo>
                <a:lnTo>
                  <a:pt x="76801" y="30949"/>
                </a:lnTo>
                <a:lnTo>
                  <a:pt x="71450" y="36822"/>
                </a:lnTo>
                <a:lnTo>
                  <a:pt x="66613" y="43278"/>
                </a:lnTo>
                <a:lnTo>
                  <a:pt x="62118" y="48852"/>
                </a:lnTo>
                <a:lnTo>
                  <a:pt x="57852" y="53838"/>
                </a:lnTo>
                <a:lnTo>
                  <a:pt x="53738" y="58432"/>
                </a:lnTo>
                <a:lnTo>
                  <a:pt x="48454" y="65304"/>
                </a:lnTo>
                <a:lnTo>
                  <a:pt x="42392" y="73696"/>
                </a:lnTo>
                <a:lnTo>
                  <a:pt x="35811" y="83101"/>
                </a:lnTo>
                <a:lnTo>
                  <a:pt x="30154" y="91910"/>
                </a:lnTo>
                <a:lnTo>
                  <a:pt x="25112" y="100323"/>
                </a:lnTo>
                <a:lnTo>
                  <a:pt x="20481" y="108472"/>
                </a:lnTo>
                <a:lnTo>
                  <a:pt x="16124" y="117714"/>
                </a:lnTo>
                <a:lnTo>
                  <a:pt x="11949" y="127686"/>
                </a:lnTo>
                <a:lnTo>
                  <a:pt x="7895" y="138144"/>
                </a:lnTo>
                <a:lnTo>
                  <a:pt x="5193" y="146386"/>
                </a:lnTo>
                <a:lnTo>
                  <a:pt x="3391" y="153150"/>
                </a:lnTo>
                <a:lnTo>
                  <a:pt x="2190" y="158930"/>
                </a:lnTo>
                <a:lnTo>
                  <a:pt x="1390" y="165323"/>
                </a:lnTo>
                <a:lnTo>
                  <a:pt x="856" y="172125"/>
                </a:lnTo>
                <a:lnTo>
                  <a:pt x="263" y="185186"/>
                </a:lnTo>
                <a:lnTo>
                  <a:pt x="0" y="195225"/>
                </a:lnTo>
                <a:lnTo>
                  <a:pt x="1199" y="198410"/>
                </a:lnTo>
                <a:lnTo>
                  <a:pt x="3269" y="200533"/>
                </a:lnTo>
                <a:lnTo>
                  <a:pt x="5919" y="201948"/>
                </a:lnTo>
                <a:lnTo>
                  <a:pt x="12250" y="203521"/>
                </a:lnTo>
                <a:lnTo>
                  <a:pt x="15716" y="203941"/>
                </a:lnTo>
                <a:lnTo>
                  <a:pt x="19297" y="204220"/>
                </a:lnTo>
                <a:lnTo>
                  <a:pt x="22954" y="204406"/>
                </a:lnTo>
                <a:lnTo>
                  <a:pt x="26662" y="204531"/>
                </a:lnTo>
                <a:lnTo>
                  <a:pt x="30404" y="203344"/>
                </a:lnTo>
                <a:lnTo>
                  <a:pt x="34169" y="201283"/>
                </a:lnTo>
                <a:lnTo>
                  <a:pt x="37949" y="198638"/>
                </a:lnTo>
                <a:lnTo>
                  <a:pt x="41739" y="196875"/>
                </a:lnTo>
                <a:lnTo>
                  <a:pt x="45535" y="195700"/>
                </a:lnTo>
                <a:lnTo>
                  <a:pt x="49336" y="194917"/>
                </a:lnTo>
                <a:lnTo>
                  <a:pt x="53141" y="193124"/>
                </a:lnTo>
                <a:lnTo>
                  <a:pt x="56947" y="190659"/>
                </a:lnTo>
                <a:lnTo>
                  <a:pt x="60754" y="187746"/>
                </a:lnTo>
                <a:lnTo>
                  <a:pt x="64562" y="184534"/>
                </a:lnTo>
                <a:lnTo>
                  <a:pt x="68371" y="181122"/>
                </a:lnTo>
                <a:lnTo>
                  <a:pt x="72180" y="177578"/>
                </a:lnTo>
                <a:lnTo>
                  <a:pt x="95274" y="154909"/>
                </a:lnTo>
                <a:lnTo>
                  <a:pt x="104880" y="145362"/>
                </a:lnTo>
                <a:lnTo>
                  <a:pt x="109219" y="139767"/>
                </a:lnTo>
                <a:lnTo>
                  <a:pt x="113382" y="133498"/>
                </a:lnTo>
                <a:lnTo>
                  <a:pt x="117428" y="126779"/>
                </a:lnTo>
                <a:lnTo>
                  <a:pt x="121395" y="118489"/>
                </a:lnTo>
                <a:lnTo>
                  <a:pt x="125309" y="109153"/>
                </a:lnTo>
                <a:lnTo>
                  <a:pt x="129189" y="99118"/>
                </a:lnTo>
                <a:lnTo>
                  <a:pt x="133045" y="87348"/>
                </a:lnTo>
                <a:lnTo>
                  <a:pt x="136886" y="74422"/>
                </a:lnTo>
                <a:lnTo>
                  <a:pt x="140717" y="60724"/>
                </a:lnTo>
                <a:lnTo>
                  <a:pt x="143271" y="49053"/>
                </a:lnTo>
                <a:lnTo>
                  <a:pt x="144973" y="38732"/>
                </a:lnTo>
                <a:lnTo>
                  <a:pt x="146108" y="29311"/>
                </a:lnTo>
                <a:lnTo>
                  <a:pt x="146865" y="21761"/>
                </a:lnTo>
                <a:lnTo>
                  <a:pt x="147370" y="15457"/>
                </a:lnTo>
                <a:lnTo>
                  <a:pt x="148320" y="0"/>
                </a:lnTo>
                <a:lnTo>
                  <a:pt x="148361" y="5392"/>
                </a:lnTo>
                <a:lnTo>
                  <a:pt x="148373" y="15033"/>
                </a:lnTo>
                <a:lnTo>
                  <a:pt x="149645" y="21132"/>
                </a:lnTo>
                <a:lnTo>
                  <a:pt x="151763" y="29007"/>
                </a:lnTo>
                <a:lnTo>
                  <a:pt x="154445" y="38068"/>
                </a:lnTo>
                <a:lnTo>
                  <a:pt x="157503" y="50459"/>
                </a:lnTo>
                <a:lnTo>
                  <a:pt x="164287" y="81159"/>
                </a:lnTo>
                <a:lnTo>
                  <a:pt x="166604" y="94426"/>
                </a:lnTo>
                <a:lnTo>
                  <a:pt x="168149" y="105811"/>
                </a:lnTo>
                <a:lnTo>
                  <a:pt x="169179" y="115940"/>
                </a:lnTo>
                <a:lnTo>
                  <a:pt x="169866" y="123963"/>
                </a:lnTo>
                <a:lnTo>
                  <a:pt x="170323" y="130582"/>
                </a:lnTo>
                <a:lnTo>
                  <a:pt x="170628" y="136264"/>
                </a:lnTo>
                <a:lnTo>
                  <a:pt x="172102" y="142593"/>
                </a:lnTo>
                <a:lnTo>
                  <a:pt x="174354" y="149352"/>
                </a:lnTo>
                <a:lnTo>
                  <a:pt x="177125" y="156398"/>
                </a:lnTo>
                <a:lnTo>
                  <a:pt x="178973" y="162365"/>
                </a:lnTo>
                <a:lnTo>
                  <a:pt x="180205" y="167613"/>
                </a:lnTo>
                <a:lnTo>
                  <a:pt x="182182" y="179094"/>
                </a:lnTo>
                <a:lnTo>
                  <a:pt x="185839" y="184050"/>
                </a:lnTo>
                <a:lnTo>
                  <a:pt x="188592" y="187150"/>
                </a:lnTo>
                <a:lnTo>
                  <a:pt x="190428" y="190486"/>
                </a:lnTo>
                <a:lnTo>
                  <a:pt x="191651" y="193981"/>
                </a:lnTo>
                <a:lnTo>
                  <a:pt x="193615" y="202646"/>
                </a:lnTo>
                <a:lnTo>
                  <a:pt x="195046" y="203357"/>
                </a:lnTo>
                <a:lnTo>
                  <a:pt x="197270" y="203831"/>
                </a:lnTo>
                <a:lnTo>
                  <a:pt x="205529" y="20477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2" name="SMARTPenAnnotation128"/>
          <p:cNvSpPr/>
          <p:nvPr/>
        </p:nvSpPr>
        <p:spPr>
          <a:xfrm>
            <a:off x="4240529" y="4459915"/>
            <a:ext cx="297181" cy="235549"/>
          </a:xfrm>
          <a:custGeom>
            <a:avLst/>
            <a:gdLst/>
            <a:ahLst/>
            <a:cxnLst/>
            <a:rect l="0" t="0" r="0" b="0"/>
            <a:pathLst>
              <a:path w="297181" h="235549">
                <a:moveTo>
                  <a:pt x="0" y="20644"/>
                </a:moveTo>
                <a:lnTo>
                  <a:pt x="0" y="75499"/>
                </a:lnTo>
                <a:lnTo>
                  <a:pt x="1271" y="83884"/>
                </a:lnTo>
                <a:lnTo>
                  <a:pt x="3387" y="93284"/>
                </a:lnTo>
                <a:lnTo>
                  <a:pt x="6069" y="103361"/>
                </a:lnTo>
                <a:lnTo>
                  <a:pt x="7856" y="112619"/>
                </a:lnTo>
                <a:lnTo>
                  <a:pt x="9048" y="121331"/>
                </a:lnTo>
                <a:lnTo>
                  <a:pt x="9842" y="129679"/>
                </a:lnTo>
                <a:lnTo>
                  <a:pt x="11642" y="139054"/>
                </a:lnTo>
                <a:lnTo>
                  <a:pt x="14111" y="149114"/>
                </a:lnTo>
                <a:lnTo>
                  <a:pt x="17028" y="159631"/>
                </a:lnTo>
                <a:lnTo>
                  <a:pt x="18972" y="167912"/>
                </a:lnTo>
                <a:lnTo>
                  <a:pt x="20268" y="174703"/>
                </a:lnTo>
                <a:lnTo>
                  <a:pt x="21132" y="180500"/>
                </a:lnTo>
                <a:lnTo>
                  <a:pt x="21708" y="185635"/>
                </a:lnTo>
                <a:lnTo>
                  <a:pt x="22092" y="190328"/>
                </a:lnTo>
                <a:lnTo>
                  <a:pt x="22348" y="194727"/>
                </a:lnTo>
                <a:lnTo>
                  <a:pt x="23789" y="198930"/>
                </a:lnTo>
                <a:lnTo>
                  <a:pt x="26020" y="203001"/>
                </a:lnTo>
                <a:lnTo>
                  <a:pt x="28777" y="206985"/>
                </a:lnTo>
                <a:lnTo>
                  <a:pt x="30615" y="210912"/>
                </a:lnTo>
                <a:lnTo>
                  <a:pt x="31840" y="214800"/>
                </a:lnTo>
                <a:lnTo>
                  <a:pt x="32657" y="218661"/>
                </a:lnTo>
                <a:lnTo>
                  <a:pt x="34471" y="222506"/>
                </a:lnTo>
                <a:lnTo>
                  <a:pt x="36951" y="226339"/>
                </a:lnTo>
                <a:lnTo>
                  <a:pt x="39874" y="230164"/>
                </a:lnTo>
                <a:lnTo>
                  <a:pt x="40553" y="232714"/>
                </a:lnTo>
                <a:lnTo>
                  <a:pt x="39736" y="234414"/>
                </a:lnTo>
                <a:lnTo>
                  <a:pt x="37921" y="235548"/>
                </a:lnTo>
                <a:lnTo>
                  <a:pt x="36711" y="235033"/>
                </a:lnTo>
                <a:lnTo>
                  <a:pt x="35904" y="233421"/>
                </a:lnTo>
                <a:lnTo>
                  <a:pt x="35008" y="226971"/>
                </a:lnTo>
                <a:lnTo>
                  <a:pt x="34769" y="221696"/>
                </a:lnTo>
                <a:lnTo>
                  <a:pt x="34503" y="207790"/>
                </a:lnTo>
                <a:lnTo>
                  <a:pt x="34385" y="188910"/>
                </a:lnTo>
                <a:lnTo>
                  <a:pt x="35624" y="179812"/>
                </a:lnTo>
                <a:lnTo>
                  <a:pt x="37719" y="171206"/>
                </a:lnTo>
                <a:lnTo>
                  <a:pt x="40386" y="162929"/>
                </a:lnTo>
                <a:lnTo>
                  <a:pt x="42165" y="153601"/>
                </a:lnTo>
                <a:lnTo>
                  <a:pt x="43350" y="143572"/>
                </a:lnTo>
                <a:lnTo>
                  <a:pt x="44140" y="133076"/>
                </a:lnTo>
                <a:lnTo>
                  <a:pt x="45937" y="124809"/>
                </a:lnTo>
                <a:lnTo>
                  <a:pt x="48405" y="118028"/>
                </a:lnTo>
                <a:lnTo>
                  <a:pt x="51320" y="112236"/>
                </a:lnTo>
                <a:lnTo>
                  <a:pt x="53264" y="107106"/>
                </a:lnTo>
                <a:lnTo>
                  <a:pt x="54559" y="102416"/>
                </a:lnTo>
                <a:lnTo>
                  <a:pt x="55423" y="98018"/>
                </a:lnTo>
                <a:lnTo>
                  <a:pt x="57269" y="93817"/>
                </a:lnTo>
                <a:lnTo>
                  <a:pt x="59769" y="89746"/>
                </a:lnTo>
                <a:lnTo>
                  <a:pt x="62706" y="85762"/>
                </a:lnTo>
                <a:lnTo>
                  <a:pt x="65934" y="83106"/>
                </a:lnTo>
                <a:lnTo>
                  <a:pt x="69357" y="81336"/>
                </a:lnTo>
                <a:lnTo>
                  <a:pt x="72908" y="80155"/>
                </a:lnTo>
                <a:lnTo>
                  <a:pt x="75275" y="78098"/>
                </a:lnTo>
                <a:lnTo>
                  <a:pt x="76854" y="75457"/>
                </a:lnTo>
                <a:lnTo>
                  <a:pt x="77906" y="72426"/>
                </a:lnTo>
                <a:lnTo>
                  <a:pt x="79878" y="70405"/>
                </a:lnTo>
                <a:lnTo>
                  <a:pt x="82462" y="69058"/>
                </a:lnTo>
                <a:lnTo>
                  <a:pt x="85455" y="68160"/>
                </a:lnTo>
                <a:lnTo>
                  <a:pt x="91260" y="67562"/>
                </a:lnTo>
                <a:lnTo>
                  <a:pt x="98940" y="67163"/>
                </a:lnTo>
                <a:lnTo>
                  <a:pt x="116364" y="66719"/>
                </a:lnTo>
                <a:lnTo>
                  <a:pt x="149913" y="66411"/>
                </a:lnTo>
                <a:lnTo>
                  <a:pt x="154552" y="67666"/>
                </a:lnTo>
                <a:lnTo>
                  <a:pt x="163094" y="72446"/>
                </a:lnTo>
                <a:lnTo>
                  <a:pt x="168974" y="76210"/>
                </a:lnTo>
                <a:lnTo>
                  <a:pt x="173610" y="76738"/>
                </a:lnTo>
                <a:lnTo>
                  <a:pt x="180510" y="77090"/>
                </a:lnTo>
                <a:lnTo>
                  <a:pt x="197067" y="77482"/>
                </a:lnTo>
                <a:lnTo>
                  <a:pt x="236082" y="77753"/>
                </a:lnTo>
                <a:lnTo>
                  <a:pt x="242478" y="76497"/>
                </a:lnTo>
                <a:lnTo>
                  <a:pt x="248012" y="74390"/>
                </a:lnTo>
                <a:lnTo>
                  <a:pt x="252972" y="71714"/>
                </a:lnTo>
                <a:lnTo>
                  <a:pt x="256278" y="68661"/>
                </a:lnTo>
                <a:lnTo>
                  <a:pt x="258482" y="65356"/>
                </a:lnTo>
                <a:lnTo>
                  <a:pt x="259952" y="61882"/>
                </a:lnTo>
                <a:lnTo>
                  <a:pt x="262201" y="59566"/>
                </a:lnTo>
                <a:lnTo>
                  <a:pt x="264971" y="58022"/>
                </a:lnTo>
                <a:lnTo>
                  <a:pt x="268088" y="56993"/>
                </a:lnTo>
                <a:lnTo>
                  <a:pt x="270165" y="55037"/>
                </a:lnTo>
                <a:lnTo>
                  <a:pt x="271550" y="52463"/>
                </a:lnTo>
                <a:lnTo>
                  <a:pt x="272474" y="49476"/>
                </a:lnTo>
                <a:lnTo>
                  <a:pt x="276886" y="42772"/>
                </a:lnTo>
                <a:lnTo>
                  <a:pt x="284000" y="34187"/>
                </a:lnTo>
                <a:lnTo>
                  <a:pt x="284972" y="29627"/>
                </a:lnTo>
                <a:lnTo>
                  <a:pt x="285232" y="26633"/>
                </a:lnTo>
                <a:lnTo>
                  <a:pt x="284135" y="23367"/>
                </a:lnTo>
                <a:lnTo>
                  <a:pt x="279529" y="16351"/>
                </a:lnTo>
                <a:lnTo>
                  <a:pt x="273249" y="8999"/>
                </a:lnTo>
                <a:lnTo>
                  <a:pt x="264937" y="0"/>
                </a:lnTo>
                <a:lnTo>
                  <a:pt x="262985" y="531"/>
                </a:lnTo>
                <a:lnTo>
                  <a:pt x="254169" y="6077"/>
                </a:lnTo>
                <a:lnTo>
                  <a:pt x="247161" y="7820"/>
                </a:lnTo>
                <a:lnTo>
                  <a:pt x="243515" y="10825"/>
                </a:lnTo>
                <a:lnTo>
                  <a:pt x="239813" y="15368"/>
                </a:lnTo>
                <a:lnTo>
                  <a:pt x="236076" y="20937"/>
                </a:lnTo>
                <a:lnTo>
                  <a:pt x="232314" y="25920"/>
                </a:lnTo>
                <a:lnTo>
                  <a:pt x="228536" y="30511"/>
                </a:lnTo>
                <a:lnTo>
                  <a:pt x="224748" y="34842"/>
                </a:lnTo>
                <a:lnTo>
                  <a:pt x="219682" y="40270"/>
                </a:lnTo>
                <a:lnTo>
                  <a:pt x="207280" y="53073"/>
                </a:lnTo>
                <a:lnTo>
                  <a:pt x="202957" y="60044"/>
                </a:lnTo>
                <a:lnTo>
                  <a:pt x="200075" y="67231"/>
                </a:lnTo>
                <a:lnTo>
                  <a:pt x="198153" y="74562"/>
                </a:lnTo>
                <a:lnTo>
                  <a:pt x="196873" y="80719"/>
                </a:lnTo>
                <a:lnTo>
                  <a:pt x="196019" y="86095"/>
                </a:lnTo>
                <a:lnTo>
                  <a:pt x="195449" y="90948"/>
                </a:lnTo>
                <a:lnTo>
                  <a:pt x="195070" y="95453"/>
                </a:lnTo>
                <a:lnTo>
                  <a:pt x="194817" y="99727"/>
                </a:lnTo>
                <a:lnTo>
                  <a:pt x="194535" y="107862"/>
                </a:lnTo>
                <a:lnTo>
                  <a:pt x="194377" y="120852"/>
                </a:lnTo>
                <a:lnTo>
                  <a:pt x="194340" y="133338"/>
                </a:lnTo>
                <a:lnTo>
                  <a:pt x="196871" y="140223"/>
                </a:lnTo>
                <a:lnTo>
                  <a:pt x="201097" y="147354"/>
                </a:lnTo>
                <a:lnTo>
                  <a:pt x="206455" y="154647"/>
                </a:lnTo>
                <a:lnTo>
                  <a:pt x="211297" y="159510"/>
                </a:lnTo>
                <a:lnTo>
                  <a:pt x="215795" y="162751"/>
                </a:lnTo>
                <a:lnTo>
                  <a:pt x="220063" y="164913"/>
                </a:lnTo>
                <a:lnTo>
                  <a:pt x="222909" y="167623"/>
                </a:lnTo>
                <a:lnTo>
                  <a:pt x="224806" y="170700"/>
                </a:lnTo>
                <a:lnTo>
                  <a:pt x="226071" y="174022"/>
                </a:lnTo>
                <a:lnTo>
                  <a:pt x="228185" y="176236"/>
                </a:lnTo>
                <a:lnTo>
                  <a:pt x="230863" y="177712"/>
                </a:lnTo>
                <a:lnTo>
                  <a:pt x="237226" y="179352"/>
                </a:lnTo>
                <a:lnTo>
                  <a:pt x="244287" y="180081"/>
                </a:lnTo>
                <a:lnTo>
                  <a:pt x="251659" y="180405"/>
                </a:lnTo>
                <a:lnTo>
                  <a:pt x="255403" y="180492"/>
                </a:lnTo>
                <a:lnTo>
                  <a:pt x="260439" y="179279"/>
                </a:lnTo>
                <a:lnTo>
                  <a:pt x="266336" y="177201"/>
                </a:lnTo>
                <a:lnTo>
                  <a:pt x="272808" y="174545"/>
                </a:lnTo>
                <a:lnTo>
                  <a:pt x="278392" y="172775"/>
                </a:lnTo>
                <a:lnTo>
                  <a:pt x="283385" y="171595"/>
                </a:lnTo>
                <a:lnTo>
                  <a:pt x="297180" y="16923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3" name="SMARTPenAnnotation129"/>
          <p:cNvSpPr/>
          <p:nvPr/>
        </p:nvSpPr>
        <p:spPr>
          <a:xfrm>
            <a:off x="4686300" y="4434839"/>
            <a:ext cx="159487" cy="240014"/>
          </a:xfrm>
          <a:custGeom>
            <a:avLst/>
            <a:gdLst/>
            <a:ahLst/>
            <a:cxnLst/>
            <a:rect l="0" t="0" r="0" b="0"/>
            <a:pathLst>
              <a:path w="159487" h="240014">
                <a:moveTo>
                  <a:pt x="137159" y="0"/>
                </a:moveTo>
                <a:lnTo>
                  <a:pt x="125024" y="0"/>
                </a:lnTo>
                <a:lnTo>
                  <a:pt x="120179" y="1270"/>
                </a:lnTo>
                <a:lnTo>
                  <a:pt x="115679" y="3387"/>
                </a:lnTo>
                <a:lnTo>
                  <a:pt x="111409" y="6069"/>
                </a:lnTo>
                <a:lnTo>
                  <a:pt x="106023" y="9126"/>
                </a:lnTo>
                <a:lnTo>
                  <a:pt x="93264" y="15909"/>
                </a:lnTo>
                <a:lnTo>
                  <a:pt x="86306" y="22037"/>
                </a:lnTo>
                <a:lnTo>
                  <a:pt x="79127" y="29931"/>
                </a:lnTo>
                <a:lnTo>
                  <a:pt x="71801" y="39004"/>
                </a:lnTo>
                <a:lnTo>
                  <a:pt x="65647" y="46323"/>
                </a:lnTo>
                <a:lnTo>
                  <a:pt x="60275" y="52472"/>
                </a:lnTo>
                <a:lnTo>
                  <a:pt x="55423" y="57842"/>
                </a:lnTo>
                <a:lnTo>
                  <a:pt x="48378" y="63961"/>
                </a:lnTo>
                <a:lnTo>
                  <a:pt x="39872" y="70581"/>
                </a:lnTo>
                <a:lnTo>
                  <a:pt x="30391" y="77534"/>
                </a:lnTo>
                <a:lnTo>
                  <a:pt x="22800" y="84709"/>
                </a:lnTo>
                <a:lnTo>
                  <a:pt x="16470" y="92033"/>
                </a:lnTo>
                <a:lnTo>
                  <a:pt x="3253" y="109902"/>
                </a:lnTo>
                <a:lnTo>
                  <a:pt x="3438" y="111368"/>
                </a:lnTo>
                <a:lnTo>
                  <a:pt x="4832" y="112346"/>
                </a:lnTo>
                <a:lnTo>
                  <a:pt x="7031" y="112997"/>
                </a:lnTo>
                <a:lnTo>
                  <a:pt x="9768" y="114701"/>
                </a:lnTo>
                <a:lnTo>
                  <a:pt x="12862" y="117108"/>
                </a:lnTo>
                <a:lnTo>
                  <a:pt x="16194" y="119982"/>
                </a:lnTo>
                <a:lnTo>
                  <a:pt x="20956" y="121898"/>
                </a:lnTo>
                <a:lnTo>
                  <a:pt x="26671" y="123176"/>
                </a:lnTo>
                <a:lnTo>
                  <a:pt x="33020" y="124027"/>
                </a:lnTo>
                <a:lnTo>
                  <a:pt x="38524" y="124595"/>
                </a:lnTo>
                <a:lnTo>
                  <a:pt x="43462" y="124973"/>
                </a:lnTo>
                <a:lnTo>
                  <a:pt x="48024" y="125226"/>
                </a:lnTo>
                <a:lnTo>
                  <a:pt x="63254" y="125506"/>
                </a:lnTo>
                <a:lnTo>
                  <a:pt x="91940" y="125686"/>
                </a:lnTo>
                <a:lnTo>
                  <a:pt x="98123" y="126971"/>
                </a:lnTo>
                <a:lnTo>
                  <a:pt x="104785" y="129097"/>
                </a:lnTo>
                <a:lnTo>
                  <a:pt x="111766" y="131785"/>
                </a:lnTo>
                <a:lnTo>
                  <a:pt x="117691" y="134847"/>
                </a:lnTo>
                <a:lnTo>
                  <a:pt x="122910" y="138158"/>
                </a:lnTo>
                <a:lnTo>
                  <a:pt x="127660" y="141636"/>
                </a:lnTo>
                <a:lnTo>
                  <a:pt x="132097" y="143954"/>
                </a:lnTo>
                <a:lnTo>
                  <a:pt x="136325" y="145500"/>
                </a:lnTo>
                <a:lnTo>
                  <a:pt x="140413" y="146530"/>
                </a:lnTo>
                <a:lnTo>
                  <a:pt x="143138" y="148487"/>
                </a:lnTo>
                <a:lnTo>
                  <a:pt x="144955" y="151061"/>
                </a:lnTo>
                <a:lnTo>
                  <a:pt x="146167" y="154047"/>
                </a:lnTo>
                <a:lnTo>
                  <a:pt x="150899" y="160752"/>
                </a:lnTo>
                <a:lnTo>
                  <a:pt x="153940" y="164319"/>
                </a:lnTo>
                <a:lnTo>
                  <a:pt x="155966" y="167966"/>
                </a:lnTo>
                <a:lnTo>
                  <a:pt x="158218" y="175405"/>
                </a:lnTo>
                <a:lnTo>
                  <a:pt x="158818" y="179167"/>
                </a:lnTo>
                <a:lnTo>
                  <a:pt x="159219" y="182945"/>
                </a:lnTo>
                <a:lnTo>
                  <a:pt x="159486" y="186733"/>
                </a:lnTo>
                <a:lnTo>
                  <a:pt x="158394" y="190529"/>
                </a:lnTo>
                <a:lnTo>
                  <a:pt x="156396" y="194329"/>
                </a:lnTo>
                <a:lnTo>
                  <a:pt x="153794" y="198134"/>
                </a:lnTo>
                <a:lnTo>
                  <a:pt x="150789" y="201939"/>
                </a:lnTo>
                <a:lnTo>
                  <a:pt x="147516" y="205746"/>
                </a:lnTo>
                <a:lnTo>
                  <a:pt x="144064" y="209554"/>
                </a:lnTo>
                <a:lnTo>
                  <a:pt x="136842" y="217172"/>
                </a:lnTo>
                <a:lnTo>
                  <a:pt x="133137" y="220981"/>
                </a:lnTo>
                <a:lnTo>
                  <a:pt x="128128" y="224791"/>
                </a:lnTo>
                <a:lnTo>
                  <a:pt x="122249" y="228601"/>
                </a:lnTo>
                <a:lnTo>
                  <a:pt x="115789" y="232411"/>
                </a:lnTo>
                <a:lnTo>
                  <a:pt x="110213" y="234951"/>
                </a:lnTo>
                <a:lnTo>
                  <a:pt x="105225" y="236644"/>
                </a:lnTo>
                <a:lnTo>
                  <a:pt x="100630" y="237773"/>
                </a:lnTo>
                <a:lnTo>
                  <a:pt x="96296" y="238525"/>
                </a:lnTo>
                <a:lnTo>
                  <a:pt x="92137" y="239027"/>
                </a:lnTo>
                <a:lnTo>
                  <a:pt x="88095" y="239361"/>
                </a:lnTo>
                <a:lnTo>
                  <a:pt x="84130" y="239584"/>
                </a:lnTo>
                <a:lnTo>
                  <a:pt x="76337" y="239832"/>
                </a:lnTo>
                <a:lnTo>
                  <a:pt x="33669" y="240013"/>
                </a:lnTo>
                <a:lnTo>
                  <a:pt x="28796" y="238749"/>
                </a:lnTo>
                <a:lnTo>
                  <a:pt x="24277" y="236636"/>
                </a:lnTo>
                <a:lnTo>
                  <a:pt x="19995" y="233957"/>
                </a:lnTo>
                <a:lnTo>
                  <a:pt x="15869" y="232172"/>
                </a:lnTo>
                <a:lnTo>
                  <a:pt x="11850" y="230982"/>
                </a:lnTo>
                <a:lnTo>
                  <a:pt x="0" y="22860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4" name="SMARTPenAnnotation130"/>
          <p:cNvSpPr/>
          <p:nvPr/>
        </p:nvSpPr>
        <p:spPr>
          <a:xfrm>
            <a:off x="4892040" y="4411979"/>
            <a:ext cx="171451" cy="227731"/>
          </a:xfrm>
          <a:custGeom>
            <a:avLst/>
            <a:gdLst/>
            <a:ahLst/>
            <a:cxnLst/>
            <a:rect l="0" t="0" r="0" b="0"/>
            <a:pathLst>
              <a:path w="171451" h="227731">
                <a:moveTo>
                  <a:pt x="0" y="45721"/>
                </a:moveTo>
                <a:lnTo>
                  <a:pt x="0" y="57856"/>
                </a:lnTo>
                <a:lnTo>
                  <a:pt x="1269" y="62701"/>
                </a:lnTo>
                <a:lnTo>
                  <a:pt x="3386" y="67201"/>
                </a:lnTo>
                <a:lnTo>
                  <a:pt x="6068" y="71470"/>
                </a:lnTo>
                <a:lnTo>
                  <a:pt x="7855" y="75587"/>
                </a:lnTo>
                <a:lnTo>
                  <a:pt x="9046" y="79601"/>
                </a:lnTo>
                <a:lnTo>
                  <a:pt x="9841" y="83548"/>
                </a:lnTo>
                <a:lnTo>
                  <a:pt x="10370" y="87449"/>
                </a:lnTo>
                <a:lnTo>
                  <a:pt x="10723" y="91319"/>
                </a:lnTo>
                <a:lnTo>
                  <a:pt x="10959" y="95170"/>
                </a:lnTo>
                <a:lnTo>
                  <a:pt x="12386" y="102817"/>
                </a:lnTo>
                <a:lnTo>
                  <a:pt x="27297" y="171898"/>
                </a:lnTo>
                <a:lnTo>
                  <a:pt x="30898" y="184449"/>
                </a:lnTo>
                <a:lnTo>
                  <a:pt x="34568" y="194086"/>
                </a:lnTo>
                <a:lnTo>
                  <a:pt x="38286" y="201781"/>
                </a:lnTo>
                <a:lnTo>
                  <a:pt x="42034" y="208181"/>
                </a:lnTo>
                <a:lnTo>
                  <a:pt x="45802" y="213718"/>
                </a:lnTo>
                <a:lnTo>
                  <a:pt x="49585" y="218678"/>
                </a:lnTo>
                <a:lnTo>
                  <a:pt x="53376" y="221986"/>
                </a:lnTo>
                <a:lnTo>
                  <a:pt x="57174" y="224191"/>
                </a:lnTo>
                <a:lnTo>
                  <a:pt x="60976" y="225661"/>
                </a:lnTo>
                <a:lnTo>
                  <a:pt x="64781" y="226641"/>
                </a:lnTo>
                <a:lnTo>
                  <a:pt x="68587" y="227294"/>
                </a:lnTo>
                <a:lnTo>
                  <a:pt x="72394" y="227730"/>
                </a:lnTo>
                <a:lnTo>
                  <a:pt x="74933" y="226749"/>
                </a:lnTo>
                <a:lnTo>
                  <a:pt x="76625" y="224827"/>
                </a:lnTo>
                <a:lnTo>
                  <a:pt x="77753" y="222274"/>
                </a:lnTo>
                <a:lnTo>
                  <a:pt x="81045" y="218033"/>
                </a:lnTo>
                <a:lnTo>
                  <a:pt x="85780" y="212666"/>
                </a:lnTo>
                <a:lnTo>
                  <a:pt x="91477" y="206547"/>
                </a:lnTo>
                <a:lnTo>
                  <a:pt x="96544" y="199929"/>
                </a:lnTo>
                <a:lnTo>
                  <a:pt x="101193" y="192976"/>
                </a:lnTo>
                <a:lnTo>
                  <a:pt x="105562" y="185801"/>
                </a:lnTo>
                <a:lnTo>
                  <a:pt x="117189" y="167668"/>
                </a:lnTo>
                <a:lnTo>
                  <a:pt x="123846" y="157499"/>
                </a:lnTo>
                <a:lnTo>
                  <a:pt x="129554" y="148179"/>
                </a:lnTo>
                <a:lnTo>
                  <a:pt x="134629" y="139427"/>
                </a:lnTo>
                <a:lnTo>
                  <a:pt x="139283" y="131051"/>
                </a:lnTo>
                <a:lnTo>
                  <a:pt x="143655" y="119118"/>
                </a:lnTo>
                <a:lnTo>
                  <a:pt x="147840" y="104812"/>
                </a:lnTo>
                <a:lnTo>
                  <a:pt x="151900" y="88925"/>
                </a:lnTo>
                <a:lnTo>
                  <a:pt x="154606" y="75793"/>
                </a:lnTo>
                <a:lnTo>
                  <a:pt x="156411" y="64499"/>
                </a:lnTo>
                <a:lnTo>
                  <a:pt x="157614" y="54430"/>
                </a:lnTo>
                <a:lnTo>
                  <a:pt x="159686" y="45177"/>
                </a:lnTo>
                <a:lnTo>
                  <a:pt x="162337" y="36468"/>
                </a:lnTo>
                <a:lnTo>
                  <a:pt x="17145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5" name="SMARTPenAnnotation131"/>
          <p:cNvSpPr/>
          <p:nvPr/>
        </p:nvSpPr>
        <p:spPr>
          <a:xfrm>
            <a:off x="5109209" y="4434839"/>
            <a:ext cx="32695" cy="354331"/>
          </a:xfrm>
          <a:custGeom>
            <a:avLst/>
            <a:gdLst/>
            <a:ahLst/>
            <a:cxnLst/>
            <a:rect l="0" t="0" r="0" b="0"/>
            <a:pathLst>
              <a:path w="32695" h="354331">
                <a:moveTo>
                  <a:pt x="0" y="0"/>
                </a:moveTo>
                <a:lnTo>
                  <a:pt x="12136" y="12136"/>
                </a:lnTo>
                <a:lnTo>
                  <a:pt x="15711" y="16981"/>
                </a:lnTo>
                <a:lnTo>
                  <a:pt x="18094" y="21481"/>
                </a:lnTo>
                <a:lnTo>
                  <a:pt x="19683" y="25751"/>
                </a:lnTo>
                <a:lnTo>
                  <a:pt x="20742" y="29867"/>
                </a:lnTo>
                <a:lnTo>
                  <a:pt x="21448" y="33882"/>
                </a:lnTo>
                <a:lnTo>
                  <a:pt x="22233" y="41729"/>
                </a:lnTo>
                <a:lnTo>
                  <a:pt x="22582" y="49450"/>
                </a:lnTo>
                <a:lnTo>
                  <a:pt x="22778" y="67004"/>
                </a:lnTo>
                <a:lnTo>
                  <a:pt x="24075" y="78960"/>
                </a:lnTo>
                <a:lnTo>
                  <a:pt x="30699" y="127112"/>
                </a:lnTo>
                <a:lnTo>
                  <a:pt x="31896" y="139351"/>
                </a:lnTo>
                <a:lnTo>
                  <a:pt x="32694" y="150052"/>
                </a:lnTo>
                <a:lnTo>
                  <a:pt x="31957" y="163534"/>
                </a:lnTo>
                <a:lnTo>
                  <a:pt x="30195" y="178873"/>
                </a:lnTo>
                <a:lnTo>
                  <a:pt x="27750" y="195449"/>
                </a:lnTo>
                <a:lnTo>
                  <a:pt x="26120" y="209039"/>
                </a:lnTo>
                <a:lnTo>
                  <a:pt x="25034" y="220640"/>
                </a:lnTo>
                <a:lnTo>
                  <a:pt x="24309" y="230913"/>
                </a:lnTo>
                <a:lnTo>
                  <a:pt x="23826" y="244112"/>
                </a:lnTo>
                <a:lnTo>
                  <a:pt x="22988" y="304930"/>
                </a:lnTo>
                <a:lnTo>
                  <a:pt x="22899" y="321631"/>
                </a:lnTo>
                <a:lnTo>
                  <a:pt x="21616" y="327451"/>
                </a:lnTo>
                <a:lnTo>
                  <a:pt x="19491" y="333871"/>
                </a:lnTo>
                <a:lnTo>
                  <a:pt x="11431" y="35433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6" name="SMARTPenAnnotation132"/>
          <p:cNvSpPr/>
          <p:nvPr/>
        </p:nvSpPr>
        <p:spPr>
          <a:xfrm>
            <a:off x="5040629" y="4423463"/>
            <a:ext cx="211845" cy="135362"/>
          </a:xfrm>
          <a:custGeom>
            <a:avLst/>
            <a:gdLst/>
            <a:ahLst/>
            <a:cxnLst/>
            <a:rect l="0" t="0" r="0" b="0"/>
            <a:pathLst>
              <a:path w="211845" h="135362">
                <a:moveTo>
                  <a:pt x="0" y="22806"/>
                </a:moveTo>
                <a:lnTo>
                  <a:pt x="12136" y="16739"/>
                </a:lnTo>
                <a:lnTo>
                  <a:pt x="16981" y="13681"/>
                </a:lnTo>
                <a:lnTo>
                  <a:pt x="21481" y="10373"/>
                </a:lnTo>
                <a:lnTo>
                  <a:pt x="25751" y="6897"/>
                </a:lnTo>
                <a:lnTo>
                  <a:pt x="33677" y="4581"/>
                </a:lnTo>
                <a:lnTo>
                  <a:pt x="44042" y="3036"/>
                </a:lnTo>
                <a:lnTo>
                  <a:pt x="56031" y="2006"/>
                </a:lnTo>
                <a:lnTo>
                  <a:pt x="66564" y="1319"/>
                </a:lnTo>
                <a:lnTo>
                  <a:pt x="85041" y="556"/>
                </a:lnTo>
                <a:lnTo>
                  <a:pt x="140097" y="27"/>
                </a:lnTo>
                <a:lnTo>
                  <a:pt x="146738" y="0"/>
                </a:lnTo>
                <a:lnTo>
                  <a:pt x="153705" y="1252"/>
                </a:lnTo>
                <a:lnTo>
                  <a:pt x="160891" y="3357"/>
                </a:lnTo>
                <a:lnTo>
                  <a:pt x="168220" y="6030"/>
                </a:lnTo>
                <a:lnTo>
                  <a:pt x="174377" y="9082"/>
                </a:lnTo>
                <a:lnTo>
                  <a:pt x="179751" y="12387"/>
                </a:lnTo>
                <a:lnTo>
                  <a:pt x="184604" y="15860"/>
                </a:lnTo>
                <a:lnTo>
                  <a:pt x="189110" y="18175"/>
                </a:lnTo>
                <a:lnTo>
                  <a:pt x="193383" y="19719"/>
                </a:lnTo>
                <a:lnTo>
                  <a:pt x="197502" y="20748"/>
                </a:lnTo>
                <a:lnTo>
                  <a:pt x="200248" y="22704"/>
                </a:lnTo>
                <a:lnTo>
                  <a:pt x="202079" y="25279"/>
                </a:lnTo>
                <a:lnTo>
                  <a:pt x="203300" y="28265"/>
                </a:lnTo>
                <a:lnTo>
                  <a:pt x="205383" y="31525"/>
                </a:lnTo>
                <a:lnTo>
                  <a:pt x="208042" y="34969"/>
                </a:lnTo>
                <a:lnTo>
                  <a:pt x="211085" y="38534"/>
                </a:lnTo>
                <a:lnTo>
                  <a:pt x="211844" y="43452"/>
                </a:lnTo>
                <a:lnTo>
                  <a:pt x="211079" y="49270"/>
                </a:lnTo>
                <a:lnTo>
                  <a:pt x="209299" y="55689"/>
                </a:lnTo>
                <a:lnTo>
                  <a:pt x="208113" y="61238"/>
                </a:lnTo>
                <a:lnTo>
                  <a:pt x="207322" y="66207"/>
                </a:lnTo>
                <a:lnTo>
                  <a:pt x="206795" y="70790"/>
                </a:lnTo>
                <a:lnTo>
                  <a:pt x="205174" y="75116"/>
                </a:lnTo>
                <a:lnTo>
                  <a:pt x="202823" y="79269"/>
                </a:lnTo>
                <a:lnTo>
                  <a:pt x="199986" y="83308"/>
                </a:lnTo>
                <a:lnTo>
                  <a:pt x="196824" y="87271"/>
                </a:lnTo>
                <a:lnTo>
                  <a:pt x="193446" y="91183"/>
                </a:lnTo>
                <a:lnTo>
                  <a:pt x="189924" y="95061"/>
                </a:lnTo>
                <a:lnTo>
                  <a:pt x="182625" y="102756"/>
                </a:lnTo>
                <a:lnTo>
                  <a:pt x="178900" y="106586"/>
                </a:lnTo>
                <a:lnTo>
                  <a:pt x="175147" y="109140"/>
                </a:lnTo>
                <a:lnTo>
                  <a:pt x="171375" y="110842"/>
                </a:lnTo>
                <a:lnTo>
                  <a:pt x="167590" y="111977"/>
                </a:lnTo>
                <a:lnTo>
                  <a:pt x="163797" y="114003"/>
                </a:lnTo>
                <a:lnTo>
                  <a:pt x="159998" y="116624"/>
                </a:lnTo>
                <a:lnTo>
                  <a:pt x="156196" y="119641"/>
                </a:lnTo>
                <a:lnTo>
                  <a:pt x="151120" y="121653"/>
                </a:lnTo>
                <a:lnTo>
                  <a:pt x="145197" y="122994"/>
                </a:lnTo>
                <a:lnTo>
                  <a:pt x="138708" y="123888"/>
                </a:lnTo>
                <a:lnTo>
                  <a:pt x="131842" y="125755"/>
                </a:lnTo>
                <a:lnTo>
                  <a:pt x="124725" y="128268"/>
                </a:lnTo>
                <a:lnTo>
                  <a:pt x="107187" y="135361"/>
                </a:lnTo>
                <a:lnTo>
                  <a:pt x="103208" y="134673"/>
                </a:lnTo>
                <a:lnTo>
                  <a:pt x="98016" y="132944"/>
                </a:lnTo>
                <a:lnTo>
                  <a:pt x="80011" y="12567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7" name="SMARTPenAnnotation133"/>
          <p:cNvSpPr/>
          <p:nvPr/>
        </p:nvSpPr>
        <p:spPr>
          <a:xfrm>
            <a:off x="5280659" y="4423409"/>
            <a:ext cx="65259" cy="377192"/>
          </a:xfrm>
          <a:custGeom>
            <a:avLst/>
            <a:gdLst/>
            <a:ahLst/>
            <a:cxnLst/>
            <a:rect l="0" t="0" r="0" b="0"/>
            <a:pathLst>
              <a:path w="65259" h="377192">
                <a:moveTo>
                  <a:pt x="0" y="0"/>
                </a:moveTo>
                <a:lnTo>
                  <a:pt x="12136" y="6068"/>
                </a:lnTo>
                <a:lnTo>
                  <a:pt x="16981" y="9126"/>
                </a:lnTo>
                <a:lnTo>
                  <a:pt x="21481" y="12434"/>
                </a:lnTo>
                <a:lnTo>
                  <a:pt x="25751" y="15909"/>
                </a:lnTo>
                <a:lnTo>
                  <a:pt x="28597" y="19496"/>
                </a:lnTo>
                <a:lnTo>
                  <a:pt x="30495" y="23158"/>
                </a:lnTo>
                <a:lnTo>
                  <a:pt x="31760" y="26868"/>
                </a:lnTo>
                <a:lnTo>
                  <a:pt x="33166" y="37765"/>
                </a:lnTo>
                <a:lnTo>
                  <a:pt x="33541" y="44227"/>
                </a:lnTo>
                <a:lnTo>
                  <a:pt x="35061" y="51075"/>
                </a:lnTo>
                <a:lnTo>
                  <a:pt x="37344" y="58180"/>
                </a:lnTo>
                <a:lnTo>
                  <a:pt x="40136" y="65457"/>
                </a:lnTo>
                <a:lnTo>
                  <a:pt x="41997" y="76658"/>
                </a:lnTo>
                <a:lnTo>
                  <a:pt x="43239" y="90475"/>
                </a:lnTo>
                <a:lnTo>
                  <a:pt x="44066" y="106037"/>
                </a:lnTo>
                <a:lnTo>
                  <a:pt x="47158" y="134192"/>
                </a:lnTo>
                <a:lnTo>
                  <a:pt x="63596" y="263104"/>
                </a:lnTo>
                <a:lnTo>
                  <a:pt x="65258" y="278273"/>
                </a:lnTo>
                <a:lnTo>
                  <a:pt x="65095" y="292195"/>
                </a:lnTo>
                <a:lnTo>
                  <a:pt x="63717" y="305287"/>
                </a:lnTo>
                <a:lnTo>
                  <a:pt x="61528" y="317825"/>
                </a:lnTo>
                <a:lnTo>
                  <a:pt x="60069" y="328723"/>
                </a:lnTo>
                <a:lnTo>
                  <a:pt x="59096" y="338529"/>
                </a:lnTo>
                <a:lnTo>
                  <a:pt x="58015" y="354928"/>
                </a:lnTo>
                <a:lnTo>
                  <a:pt x="57150" y="37719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8" name="SMARTPenAnnotation134"/>
          <p:cNvSpPr/>
          <p:nvPr/>
        </p:nvSpPr>
        <p:spPr>
          <a:xfrm>
            <a:off x="5257800" y="4412131"/>
            <a:ext cx="239296" cy="159870"/>
          </a:xfrm>
          <a:custGeom>
            <a:avLst/>
            <a:gdLst/>
            <a:ahLst/>
            <a:cxnLst/>
            <a:rect l="0" t="0" r="0" b="0"/>
            <a:pathLst>
              <a:path w="239296" h="159870">
                <a:moveTo>
                  <a:pt x="0" y="22708"/>
                </a:moveTo>
                <a:lnTo>
                  <a:pt x="6067" y="16641"/>
                </a:lnTo>
                <a:lnTo>
                  <a:pt x="9125" y="14853"/>
                </a:lnTo>
                <a:lnTo>
                  <a:pt x="20766" y="11068"/>
                </a:lnTo>
                <a:lnTo>
                  <a:pt x="26544" y="8598"/>
                </a:lnTo>
                <a:lnTo>
                  <a:pt x="32936" y="5681"/>
                </a:lnTo>
                <a:lnTo>
                  <a:pt x="38467" y="3737"/>
                </a:lnTo>
                <a:lnTo>
                  <a:pt x="43425" y="2441"/>
                </a:lnTo>
                <a:lnTo>
                  <a:pt x="47999" y="1577"/>
                </a:lnTo>
                <a:lnTo>
                  <a:pt x="53590" y="1001"/>
                </a:lnTo>
                <a:lnTo>
                  <a:pt x="59856" y="617"/>
                </a:lnTo>
                <a:lnTo>
                  <a:pt x="66574" y="360"/>
                </a:lnTo>
                <a:lnTo>
                  <a:pt x="106367" y="0"/>
                </a:lnTo>
                <a:lnTo>
                  <a:pt x="120441" y="1220"/>
                </a:lnTo>
                <a:lnTo>
                  <a:pt x="133634" y="3303"/>
                </a:lnTo>
                <a:lnTo>
                  <a:pt x="146239" y="5961"/>
                </a:lnTo>
                <a:lnTo>
                  <a:pt x="157183" y="7734"/>
                </a:lnTo>
                <a:lnTo>
                  <a:pt x="167018" y="8915"/>
                </a:lnTo>
                <a:lnTo>
                  <a:pt x="176115" y="9703"/>
                </a:lnTo>
                <a:lnTo>
                  <a:pt x="184720" y="12768"/>
                </a:lnTo>
                <a:lnTo>
                  <a:pt x="192997" y="17352"/>
                </a:lnTo>
                <a:lnTo>
                  <a:pt x="201054" y="22947"/>
                </a:lnTo>
                <a:lnTo>
                  <a:pt x="207696" y="26677"/>
                </a:lnTo>
                <a:lnTo>
                  <a:pt x="213394" y="29164"/>
                </a:lnTo>
                <a:lnTo>
                  <a:pt x="218462" y="30823"/>
                </a:lnTo>
                <a:lnTo>
                  <a:pt x="223111" y="34468"/>
                </a:lnTo>
                <a:lnTo>
                  <a:pt x="227481" y="39438"/>
                </a:lnTo>
                <a:lnTo>
                  <a:pt x="231664" y="45291"/>
                </a:lnTo>
                <a:lnTo>
                  <a:pt x="234452" y="50464"/>
                </a:lnTo>
                <a:lnTo>
                  <a:pt x="236311" y="55182"/>
                </a:lnTo>
                <a:lnTo>
                  <a:pt x="237551" y="59597"/>
                </a:lnTo>
                <a:lnTo>
                  <a:pt x="238377" y="63811"/>
                </a:lnTo>
                <a:lnTo>
                  <a:pt x="238928" y="67890"/>
                </a:lnTo>
                <a:lnTo>
                  <a:pt x="239295" y="71880"/>
                </a:lnTo>
                <a:lnTo>
                  <a:pt x="238270" y="75809"/>
                </a:lnTo>
                <a:lnTo>
                  <a:pt x="236316" y="79699"/>
                </a:lnTo>
                <a:lnTo>
                  <a:pt x="233744" y="83562"/>
                </a:lnTo>
                <a:lnTo>
                  <a:pt x="230759" y="87407"/>
                </a:lnTo>
                <a:lnTo>
                  <a:pt x="227499" y="91241"/>
                </a:lnTo>
                <a:lnTo>
                  <a:pt x="224056" y="95067"/>
                </a:lnTo>
                <a:lnTo>
                  <a:pt x="216844" y="102705"/>
                </a:lnTo>
                <a:lnTo>
                  <a:pt x="213142" y="106519"/>
                </a:lnTo>
                <a:lnTo>
                  <a:pt x="205595" y="111602"/>
                </a:lnTo>
                <a:lnTo>
                  <a:pt x="195483" y="117531"/>
                </a:lnTo>
                <a:lnTo>
                  <a:pt x="183662" y="124023"/>
                </a:lnTo>
                <a:lnTo>
                  <a:pt x="174511" y="129622"/>
                </a:lnTo>
                <a:lnTo>
                  <a:pt x="167140" y="134624"/>
                </a:lnTo>
                <a:lnTo>
                  <a:pt x="160957" y="139229"/>
                </a:lnTo>
                <a:lnTo>
                  <a:pt x="155564" y="142299"/>
                </a:lnTo>
                <a:lnTo>
                  <a:pt x="150700" y="144345"/>
                </a:lnTo>
                <a:lnTo>
                  <a:pt x="146186" y="145710"/>
                </a:lnTo>
                <a:lnTo>
                  <a:pt x="141907" y="146619"/>
                </a:lnTo>
                <a:lnTo>
                  <a:pt x="137785" y="147225"/>
                </a:lnTo>
                <a:lnTo>
                  <a:pt x="133766" y="147630"/>
                </a:lnTo>
                <a:lnTo>
                  <a:pt x="129817" y="149170"/>
                </a:lnTo>
                <a:lnTo>
                  <a:pt x="125915" y="151466"/>
                </a:lnTo>
                <a:lnTo>
                  <a:pt x="122043" y="154267"/>
                </a:lnTo>
                <a:lnTo>
                  <a:pt x="116922" y="156134"/>
                </a:lnTo>
                <a:lnTo>
                  <a:pt x="110968" y="157379"/>
                </a:lnTo>
                <a:lnTo>
                  <a:pt x="104458" y="158209"/>
                </a:lnTo>
                <a:lnTo>
                  <a:pt x="97579" y="158762"/>
                </a:lnTo>
                <a:lnTo>
                  <a:pt x="90453" y="159131"/>
                </a:lnTo>
                <a:lnTo>
                  <a:pt x="72900" y="159722"/>
                </a:lnTo>
                <a:lnTo>
                  <a:pt x="57150" y="15986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9" name="SMARTPenAnnotation135"/>
          <p:cNvSpPr/>
          <p:nvPr/>
        </p:nvSpPr>
        <p:spPr>
          <a:xfrm>
            <a:off x="5543701" y="4514850"/>
            <a:ext cx="34094" cy="45720"/>
          </a:xfrm>
          <a:custGeom>
            <a:avLst/>
            <a:gdLst/>
            <a:ahLst/>
            <a:cxnLst/>
            <a:rect l="0" t="0" r="0" b="0"/>
            <a:pathLst>
              <a:path w="34094" h="45720">
                <a:moveTo>
                  <a:pt x="22708" y="45719"/>
                </a:moveTo>
                <a:lnTo>
                  <a:pt x="22708" y="39652"/>
                </a:lnTo>
                <a:lnTo>
                  <a:pt x="21438" y="36594"/>
                </a:lnTo>
                <a:lnTo>
                  <a:pt x="19322" y="33286"/>
                </a:lnTo>
                <a:lnTo>
                  <a:pt x="12867" y="24919"/>
                </a:lnTo>
                <a:lnTo>
                  <a:pt x="11068" y="24232"/>
                </a:lnTo>
                <a:lnTo>
                  <a:pt x="8598" y="23775"/>
                </a:lnTo>
                <a:lnTo>
                  <a:pt x="1577" y="23040"/>
                </a:lnTo>
                <a:lnTo>
                  <a:pt x="1001" y="24250"/>
                </a:lnTo>
                <a:lnTo>
                  <a:pt x="617" y="26327"/>
                </a:lnTo>
                <a:lnTo>
                  <a:pt x="0" y="32716"/>
                </a:lnTo>
                <a:lnTo>
                  <a:pt x="1220" y="34511"/>
                </a:lnTo>
                <a:lnTo>
                  <a:pt x="3303" y="36977"/>
                </a:lnTo>
                <a:lnTo>
                  <a:pt x="5961" y="39891"/>
                </a:lnTo>
                <a:lnTo>
                  <a:pt x="9003" y="40564"/>
                </a:lnTo>
                <a:lnTo>
                  <a:pt x="12302" y="39742"/>
                </a:lnTo>
                <a:lnTo>
                  <a:pt x="20653" y="35366"/>
                </a:lnTo>
                <a:lnTo>
                  <a:pt x="22608" y="33737"/>
                </a:lnTo>
                <a:lnTo>
                  <a:pt x="25181" y="31382"/>
                </a:lnTo>
                <a:lnTo>
                  <a:pt x="32369" y="24543"/>
                </a:lnTo>
                <a:lnTo>
                  <a:pt x="32959" y="22712"/>
                </a:lnTo>
                <a:lnTo>
                  <a:pt x="33352" y="20221"/>
                </a:lnTo>
                <a:lnTo>
                  <a:pt x="33614" y="17290"/>
                </a:lnTo>
                <a:lnTo>
                  <a:pt x="33789" y="14067"/>
                </a:lnTo>
                <a:lnTo>
                  <a:pt x="34093" y="2103"/>
                </a:lnTo>
                <a:lnTo>
                  <a:pt x="32838" y="1402"/>
                </a:lnTo>
                <a:lnTo>
                  <a:pt x="30731" y="934"/>
                </a:lnTo>
                <a:lnTo>
                  <a:pt x="28057" y="623"/>
                </a:lnTo>
                <a:lnTo>
                  <a:pt x="25004" y="415"/>
                </a:lnTo>
                <a:lnTo>
                  <a:pt x="21699" y="276"/>
                </a:lnTo>
                <a:lnTo>
                  <a:pt x="11278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0" name="SMARTPenAnnotation136"/>
          <p:cNvSpPr/>
          <p:nvPr/>
        </p:nvSpPr>
        <p:spPr>
          <a:xfrm>
            <a:off x="1325975" y="5097779"/>
            <a:ext cx="194216" cy="147923"/>
          </a:xfrm>
          <a:custGeom>
            <a:avLst/>
            <a:gdLst/>
            <a:ahLst/>
            <a:cxnLst/>
            <a:rect l="0" t="0" r="0" b="0"/>
            <a:pathLst>
              <a:path w="194216" h="147923">
                <a:moveTo>
                  <a:pt x="57055" y="0"/>
                </a:moveTo>
                <a:lnTo>
                  <a:pt x="50987" y="0"/>
                </a:lnTo>
                <a:lnTo>
                  <a:pt x="49199" y="1271"/>
                </a:lnTo>
                <a:lnTo>
                  <a:pt x="48008" y="3387"/>
                </a:lnTo>
                <a:lnTo>
                  <a:pt x="47213" y="6068"/>
                </a:lnTo>
                <a:lnTo>
                  <a:pt x="45414" y="7856"/>
                </a:lnTo>
                <a:lnTo>
                  <a:pt x="42944" y="9047"/>
                </a:lnTo>
                <a:lnTo>
                  <a:pt x="40028" y="9842"/>
                </a:lnTo>
                <a:lnTo>
                  <a:pt x="38083" y="11642"/>
                </a:lnTo>
                <a:lnTo>
                  <a:pt x="36787" y="14111"/>
                </a:lnTo>
                <a:lnTo>
                  <a:pt x="35923" y="17027"/>
                </a:lnTo>
                <a:lnTo>
                  <a:pt x="35347" y="20242"/>
                </a:lnTo>
                <a:lnTo>
                  <a:pt x="34963" y="23655"/>
                </a:lnTo>
                <a:lnTo>
                  <a:pt x="34707" y="27200"/>
                </a:lnTo>
                <a:lnTo>
                  <a:pt x="34536" y="30833"/>
                </a:lnTo>
                <a:lnTo>
                  <a:pt x="34346" y="38257"/>
                </a:lnTo>
                <a:lnTo>
                  <a:pt x="34240" y="49577"/>
                </a:lnTo>
                <a:lnTo>
                  <a:pt x="32955" y="54641"/>
                </a:lnTo>
                <a:lnTo>
                  <a:pt x="30828" y="60558"/>
                </a:lnTo>
                <a:lnTo>
                  <a:pt x="28140" y="67042"/>
                </a:lnTo>
                <a:lnTo>
                  <a:pt x="23808" y="76445"/>
                </a:lnTo>
                <a:lnTo>
                  <a:pt x="3554" y="118236"/>
                </a:lnTo>
                <a:lnTo>
                  <a:pt x="2338" y="122004"/>
                </a:lnTo>
                <a:lnTo>
                  <a:pt x="1527" y="125787"/>
                </a:lnTo>
                <a:lnTo>
                  <a:pt x="986" y="129577"/>
                </a:lnTo>
                <a:lnTo>
                  <a:pt x="626" y="133375"/>
                </a:lnTo>
                <a:lnTo>
                  <a:pt x="385" y="137177"/>
                </a:lnTo>
                <a:lnTo>
                  <a:pt x="0" y="146336"/>
                </a:lnTo>
                <a:lnTo>
                  <a:pt x="1238" y="147088"/>
                </a:lnTo>
                <a:lnTo>
                  <a:pt x="6001" y="147922"/>
                </a:lnTo>
                <a:lnTo>
                  <a:pt x="9049" y="146875"/>
                </a:lnTo>
                <a:lnTo>
                  <a:pt x="12351" y="144907"/>
                </a:lnTo>
                <a:lnTo>
                  <a:pt x="20708" y="138690"/>
                </a:lnTo>
                <a:lnTo>
                  <a:pt x="25237" y="137840"/>
                </a:lnTo>
                <a:lnTo>
                  <a:pt x="28223" y="137614"/>
                </a:lnTo>
                <a:lnTo>
                  <a:pt x="32753" y="136193"/>
                </a:lnTo>
                <a:lnTo>
                  <a:pt x="38314" y="133975"/>
                </a:lnTo>
                <a:lnTo>
                  <a:pt x="44561" y="131227"/>
                </a:lnTo>
                <a:lnTo>
                  <a:pt x="51265" y="129395"/>
                </a:lnTo>
                <a:lnTo>
                  <a:pt x="58275" y="128174"/>
                </a:lnTo>
                <a:lnTo>
                  <a:pt x="65488" y="127359"/>
                </a:lnTo>
                <a:lnTo>
                  <a:pt x="71567" y="125546"/>
                </a:lnTo>
                <a:lnTo>
                  <a:pt x="76890" y="123068"/>
                </a:lnTo>
                <a:lnTo>
                  <a:pt x="81708" y="120145"/>
                </a:lnTo>
                <a:lnTo>
                  <a:pt x="86190" y="118197"/>
                </a:lnTo>
                <a:lnTo>
                  <a:pt x="90448" y="116898"/>
                </a:lnTo>
                <a:lnTo>
                  <a:pt x="94557" y="116032"/>
                </a:lnTo>
                <a:lnTo>
                  <a:pt x="98566" y="115455"/>
                </a:lnTo>
                <a:lnTo>
                  <a:pt x="102509" y="115070"/>
                </a:lnTo>
                <a:lnTo>
                  <a:pt x="106408" y="114814"/>
                </a:lnTo>
                <a:lnTo>
                  <a:pt x="111547" y="113373"/>
                </a:lnTo>
                <a:lnTo>
                  <a:pt x="117513" y="111142"/>
                </a:lnTo>
                <a:lnTo>
                  <a:pt x="133202" y="104504"/>
                </a:lnTo>
                <a:lnTo>
                  <a:pt x="137030" y="103960"/>
                </a:lnTo>
                <a:lnTo>
                  <a:pt x="142121" y="103596"/>
                </a:lnTo>
                <a:lnTo>
                  <a:pt x="148056" y="103355"/>
                </a:lnTo>
                <a:lnTo>
                  <a:pt x="153282" y="101923"/>
                </a:lnTo>
                <a:lnTo>
                  <a:pt x="158036" y="99699"/>
                </a:lnTo>
                <a:lnTo>
                  <a:pt x="162476" y="96946"/>
                </a:lnTo>
                <a:lnTo>
                  <a:pt x="166705" y="95111"/>
                </a:lnTo>
                <a:lnTo>
                  <a:pt x="170795" y="93887"/>
                </a:lnTo>
                <a:lnTo>
                  <a:pt x="194215" y="9144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1" name="SMARTPenAnnotation137"/>
          <p:cNvSpPr/>
          <p:nvPr/>
        </p:nvSpPr>
        <p:spPr>
          <a:xfrm>
            <a:off x="1463040" y="5063489"/>
            <a:ext cx="34291" cy="331471"/>
          </a:xfrm>
          <a:custGeom>
            <a:avLst/>
            <a:gdLst/>
            <a:ahLst/>
            <a:cxnLst/>
            <a:rect l="0" t="0" r="0" b="0"/>
            <a:pathLst>
              <a:path w="34291" h="331471">
                <a:moveTo>
                  <a:pt x="0" y="0"/>
                </a:moveTo>
                <a:lnTo>
                  <a:pt x="0" y="49963"/>
                </a:lnTo>
                <a:lnTo>
                  <a:pt x="1270" y="62519"/>
                </a:lnTo>
                <a:lnTo>
                  <a:pt x="3386" y="77240"/>
                </a:lnTo>
                <a:lnTo>
                  <a:pt x="6067" y="93403"/>
                </a:lnTo>
                <a:lnTo>
                  <a:pt x="7855" y="107989"/>
                </a:lnTo>
                <a:lnTo>
                  <a:pt x="9046" y="121523"/>
                </a:lnTo>
                <a:lnTo>
                  <a:pt x="10370" y="145450"/>
                </a:lnTo>
                <a:lnTo>
                  <a:pt x="10959" y="164551"/>
                </a:lnTo>
                <a:lnTo>
                  <a:pt x="11290" y="201721"/>
                </a:lnTo>
                <a:lnTo>
                  <a:pt x="12607" y="213221"/>
                </a:lnTo>
                <a:lnTo>
                  <a:pt x="14754" y="223427"/>
                </a:lnTo>
                <a:lnTo>
                  <a:pt x="17456" y="232772"/>
                </a:lnTo>
                <a:lnTo>
                  <a:pt x="19257" y="240271"/>
                </a:lnTo>
                <a:lnTo>
                  <a:pt x="20458" y="246541"/>
                </a:lnTo>
                <a:lnTo>
                  <a:pt x="21259" y="251991"/>
                </a:lnTo>
                <a:lnTo>
                  <a:pt x="21792" y="258164"/>
                </a:lnTo>
                <a:lnTo>
                  <a:pt x="22148" y="264820"/>
                </a:lnTo>
                <a:lnTo>
                  <a:pt x="22385" y="271797"/>
                </a:lnTo>
                <a:lnTo>
                  <a:pt x="22818" y="314049"/>
                </a:lnTo>
                <a:lnTo>
                  <a:pt x="24102" y="317316"/>
                </a:lnTo>
                <a:lnTo>
                  <a:pt x="26228" y="320764"/>
                </a:lnTo>
                <a:lnTo>
                  <a:pt x="34290" y="33147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2" name="SMARTPenAnnotation138"/>
          <p:cNvSpPr/>
          <p:nvPr/>
        </p:nvSpPr>
        <p:spPr>
          <a:xfrm>
            <a:off x="1657350" y="5269229"/>
            <a:ext cx="22861" cy="57151"/>
          </a:xfrm>
          <a:custGeom>
            <a:avLst/>
            <a:gdLst/>
            <a:ahLst/>
            <a:cxnLst/>
            <a:rect l="0" t="0" r="0" b="0"/>
            <a:pathLst>
              <a:path w="22861" h="57151">
                <a:moveTo>
                  <a:pt x="0" y="57150"/>
                </a:moveTo>
                <a:lnTo>
                  <a:pt x="6067" y="38947"/>
                </a:lnTo>
                <a:lnTo>
                  <a:pt x="7855" y="32315"/>
                </a:lnTo>
                <a:lnTo>
                  <a:pt x="9046" y="26623"/>
                </a:lnTo>
                <a:lnTo>
                  <a:pt x="9841" y="21559"/>
                </a:lnTo>
                <a:lnTo>
                  <a:pt x="10370" y="16913"/>
                </a:lnTo>
                <a:lnTo>
                  <a:pt x="10723" y="12545"/>
                </a:lnTo>
                <a:lnTo>
                  <a:pt x="10959" y="8363"/>
                </a:lnTo>
                <a:lnTo>
                  <a:pt x="12386" y="5576"/>
                </a:lnTo>
                <a:lnTo>
                  <a:pt x="14607" y="3717"/>
                </a:lnTo>
                <a:lnTo>
                  <a:pt x="2286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3" name="SMARTPenAnnotation139"/>
          <p:cNvSpPr/>
          <p:nvPr/>
        </p:nvSpPr>
        <p:spPr>
          <a:xfrm>
            <a:off x="1863090" y="5143500"/>
            <a:ext cx="262735" cy="176870"/>
          </a:xfrm>
          <a:custGeom>
            <a:avLst/>
            <a:gdLst/>
            <a:ahLst/>
            <a:cxnLst/>
            <a:rect l="0" t="0" r="0" b="0"/>
            <a:pathLst>
              <a:path w="262735" h="176870">
                <a:moveTo>
                  <a:pt x="0" y="0"/>
                </a:moveTo>
                <a:lnTo>
                  <a:pt x="6067" y="12135"/>
                </a:lnTo>
                <a:lnTo>
                  <a:pt x="9125" y="15710"/>
                </a:lnTo>
                <a:lnTo>
                  <a:pt x="12433" y="18093"/>
                </a:lnTo>
                <a:lnTo>
                  <a:pt x="15909" y="19682"/>
                </a:lnTo>
                <a:lnTo>
                  <a:pt x="18225" y="23281"/>
                </a:lnTo>
                <a:lnTo>
                  <a:pt x="19770" y="28220"/>
                </a:lnTo>
                <a:lnTo>
                  <a:pt x="20800" y="34053"/>
                </a:lnTo>
                <a:lnTo>
                  <a:pt x="21487" y="40482"/>
                </a:lnTo>
                <a:lnTo>
                  <a:pt x="21944" y="47308"/>
                </a:lnTo>
                <a:lnTo>
                  <a:pt x="22249" y="54398"/>
                </a:lnTo>
                <a:lnTo>
                  <a:pt x="23723" y="60395"/>
                </a:lnTo>
                <a:lnTo>
                  <a:pt x="25975" y="65663"/>
                </a:lnTo>
                <a:lnTo>
                  <a:pt x="28747" y="70446"/>
                </a:lnTo>
                <a:lnTo>
                  <a:pt x="30594" y="77444"/>
                </a:lnTo>
                <a:lnTo>
                  <a:pt x="31826" y="85919"/>
                </a:lnTo>
                <a:lnTo>
                  <a:pt x="32647" y="95379"/>
                </a:lnTo>
                <a:lnTo>
                  <a:pt x="33195" y="102956"/>
                </a:lnTo>
                <a:lnTo>
                  <a:pt x="33803" y="114761"/>
                </a:lnTo>
                <a:lnTo>
                  <a:pt x="34073" y="124241"/>
                </a:lnTo>
                <a:lnTo>
                  <a:pt x="34225" y="146879"/>
                </a:lnTo>
                <a:lnTo>
                  <a:pt x="34281" y="176869"/>
                </a:lnTo>
                <a:lnTo>
                  <a:pt x="34289" y="110192"/>
                </a:lnTo>
                <a:lnTo>
                  <a:pt x="35560" y="102672"/>
                </a:lnTo>
                <a:lnTo>
                  <a:pt x="37676" y="96388"/>
                </a:lnTo>
                <a:lnTo>
                  <a:pt x="40357" y="90928"/>
                </a:lnTo>
                <a:lnTo>
                  <a:pt x="43415" y="83479"/>
                </a:lnTo>
                <a:lnTo>
                  <a:pt x="46723" y="74702"/>
                </a:lnTo>
                <a:lnTo>
                  <a:pt x="50199" y="65041"/>
                </a:lnTo>
                <a:lnTo>
                  <a:pt x="53786" y="56061"/>
                </a:lnTo>
                <a:lnTo>
                  <a:pt x="57447" y="47533"/>
                </a:lnTo>
                <a:lnTo>
                  <a:pt x="61158" y="39309"/>
                </a:lnTo>
                <a:lnTo>
                  <a:pt x="63632" y="32556"/>
                </a:lnTo>
                <a:lnTo>
                  <a:pt x="65281" y="26784"/>
                </a:lnTo>
                <a:lnTo>
                  <a:pt x="66380" y="21665"/>
                </a:lnTo>
                <a:lnTo>
                  <a:pt x="68383" y="18253"/>
                </a:lnTo>
                <a:lnTo>
                  <a:pt x="70989" y="15979"/>
                </a:lnTo>
                <a:lnTo>
                  <a:pt x="77270" y="12181"/>
                </a:lnTo>
                <a:lnTo>
                  <a:pt x="80723" y="9391"/>
                </a:lnTo>
                <a:lnTo>
                  <a:pt x="84295" y="6260"/>
                </a:lnTo>
                <a:lnTo>
                  <a:pt x="87947" y="4173"/>
                </a:lnTo>
                <a:lnTo>
                  <a:pt x="95391" y="1855"/>
                </a:lnTo>
                <a:lnTo>
                  <a:pt x="100654" y="549"/>
                </a:lnTo>
                <a:lnTo>
                  <a:pt x="102662" y="1636"/>
                </a:lnTo>
                <a:lnTo>
                  <a:pt x="108281" y="6230"/>
                </a:lnTo>
                <a:lnTo>
                  <a:pt x="112827" y="9233"/>
                </a:lnTo>
                <a:lnTo>
                  <a:pt x="118398" y="12505"/>
                </a:lnTo>
                <a:lnTo>
                  <a:pt x="124652" y="15957"/>
                </a:lnTo>
                <a:lnTo>
                  <a:pt x="128821" y="19527"/>
                </a:lnTo>
                <a:lnTo>
                  <a:pt x="131601" y="23178"/>
                </a:lnTo>
                <a:lnTo>
                  <a:pt x="133454" y="26882"/>
                </a:lnTo>
                <a:lnTo>
                  <a:pt x="134689" y="30621"/>
                </a:lnTo>
                <a:lnTo>
                  <a:pt x="135513" y="34384"/>
                </a:lnTo>
                <a:lnTo>
                  <a:pt x="136062" y="38163"/>
                </a:lnTo>
                <a:lnTo>
                  <a:pt x="137698" y="45761"/>
                </a:lnTo>
                <a:lnTo>
                  <a:pt x="142902" y="67751"/>
                </a:lnTo>
                <a:lnTo>
                  <a:pt x="143528" y="79457"/>
                </a:lnTo>
                <a:lnTo>
                  <a:pt x="142675" y="91071"/>
                </a:lnTo>
                <a:lnTo>
                  <a:pt x="140837" y="102624"/>
                </a:lnTo>
                <a:lnTo>
                  <a:pt x="139611" y="111596"/>
                </a:lnTo>
                <a:lnTo>
                  <a:pt x="138794" y="118847"/>
                </a:lnTo>
                <a:lnTo>
                  <a:pt x="138249" y="124952"/>
                </a:lnTo>
                <a:lnTo>
                  <a:pt x="139156" y="129021"/>
                </a:lnTo>
                <a:lnTo>
                  <a:pt x="141031" y="131734"/>
                </a:lnTo>
                <a:lnTo>
                  <a:pt x="143550" y="133542"/>
                </a:lnTo>
                <a:lnTo>
                  <a:pt x="145230" y="133478"/>
                </a:lnTo>
                <a:lnTo>
                  <a:pt x="146350" y="132165"/>
                </a:lnTo>
                <a:lnTo>
                  <a:pt x="147096" y="130020"/>
                </a:lnTo>
                <a:lnTo>
                  <a:pt x="147594" y="126050"/>
                </a:lnTo>
                <a:lnTo>
                  <a:pt x="147926" y="120863"/>
                </a:lnTo>
                <a:lnTo>
                  <a:pt x="148147" y="114865"/>
                </a:lnTo>
                <a:lnTo>
                  <a:pt x="149565" y="107057"/>
                </a:lnTo>
                <a:lnTo>
                  <a:pt x="151780" y="98041"/>
                </a:lnTo>
                <a:lnTo>
                  <a:pt x="154526" y="88220"/>
                </a:lnTo>
                <a:lnTo>
                  <a:pt x="160965" y="67149"/>
                </a:lnTo>
                <a:lnTo>
                  <a:pt x="164460" y="56196"/>
                </a:lnTo>
                <a:lnTo>
                  <a:pt x="169330" y="46354"/>
                </a:lnTo>
                <a:lnTo>
                  <a:pt x="175116" y="37252"/>
                </a:lnTo>
                <a:lnTo>
                  <a:pt x="181514" y="28645"/>
                </a:lnTo>
                <a:lnTo>
                  <a:pt x="187049" y="21637"/>
                </a:lnTo>
                <a:lnTo>
                  <a:pt x="192009" y="15694"/>
                </a:lnTo>
                <a:lnTo>
                  <a:pt x="196586" y="10462"/>
                </a:lnTo>
                <a:lnTo>
                  <a:pt x="200907" y="6975"/>
                </a:lnTo>
                <a:lnTo>
                  <a:pt x="209095" y="3100"/>
                </a:lnTo>
                <a:lnTo>
                  <a:pt x="214777" y="918"/>
                </a:lnTo>
                <a:lnTo>
                  <a:pt x="222529" y="272"/>
                </a:lnTo>
                <a:lnTo>
                  <a:pt x="224552" y="1451"/>
                </a:lnTo>
                <a:lnTo>
                  <a:pt x="225901" y="3507"/>
                </a:lnTo>
                <a:lnTo>
                  <a:pt x="226801" y="6148"/>
                </a:lnTo>
                <a:lnTo>
                  <a:pt x="228670" y="7908"/>
                </a:lnTo>
                <a:lnTo>
                  <a:pt x="231187" y="9082"/>
                </a:lnTo>
                <a:lnTo>
                  <a:pt x="234134" y="9864"/>
                </a:lnTo>
                <a:lnTo>
                  <a:pt x="240796" y="14120"/>
                </a:lnTo>
                <a:lnTo>
                  <a:pt x="244351" y="17033"/>
                </a:lnTo>
                <a:lnTo>
                  <a:pt x="246720" y="20246"/>
                </a:lnTo>
                <a:lnTo>
                  <a:pt x="248300" y="23657"/>
                </a:lnTo>
                <a:lnTo>
                  <a:pt x="249353" y="27201"/>
                </a:lnTo>
                <a:lnTo>
                  <a:pt x="251325" y="30834"/>
                </a:lnTo>
                <a:lnTo>
                  <a:pt x="253910" y="34526"/>
                </a:lnTo>
                <a:lnTo>
                  <a:pt x="256903" y="38257"/>
                </a:lnTo>
                <a:lnTo>
                  <a:pt x="258899" y="42014"/>
                </a:lnTo>
                <a:lnTo>
                  <a:pt x="260229" y="45789"/>
                </a:lnTo>
                <a:lnTo>
                  <a:pt x="261116" y="49576"/>
                </a:lnTo>
                <a:lnTo>
                  <a:pt x="261707" y="53371"/>
                </a:lnTo>
                <a:lnTo>
                  <a:pt x="262101" y="57170"/>
                </a:lnTo>
                <a:lnTo>
                  <a:pt x="262364" y="60973"/>
                </a:lnTo>
                <a:lnTo>
                  <a:pt x="262656" y="82132"/>
                </a:lnTo>
                <a:lnTo>
                  <a:pt x="262734" y="96665"/>
                </a:lnTo>
                <a:lnTo>
                  <a:pt x="261516" y="110163"/>
                </a:lnTo>
                <a:lnTo>
                  <a:pt x="259434" y="122971"/>
                </a:lnTo>
                <a:lnTo>
                  <a:pt x="256776" y="135321"/>
                </a:lnTo>
                <a:lnTo>
                  <a:pt x="253734" y="143554"/>
                </a:lnTo>
                <a:lnTo>
                  <a:pt x="250436" y="149042"/>
                </a:lnTo>
                <a:lnTo>
                  <a:pt x="228600" y="16001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4" name="SMARTPenAnnotation140"/>
          <p:cNvSpPr/>
          <p:nvPr/>
        </p:nvSpPr>
        <p:spPr>
          <a:xfrm>
            <a:off x="2252194" y="5006339"/>
            <a:ext cx="285267" cy="251462"/>
          </a:xfrm>
          <a:custGeom>
            <a:avLst/>
            <a:gdLst/>
            <a:ahLst/>
            <a:cxnLst/>
            <a:rect l="0" t="0" r="0" b="0"/>
            <a:pathLst>
              <a:path w="285267" h="251462">
                <a:moveTo>
                  <a:pt x="216686" y="0"/>
                </a:moveTo>
                <a:lnTo>
                  <a:pt x="210618" y="6069"/>
                </a:lnTo>
                <a:lnTo>
                  <a:pt x="208830" y="9126"/>
                </a:lnTo>
                <a:lnTo>
                  <a:pt x="206844" y="15909"/>
                </a:lnTo>
                <a:lnTo>
                  <a:pt x="205045" y="18226"/>
                </a:lnTo>
                <a:lnTo>
                  <a:pt x="202575" y="19771"/>
                </a:lnTo>
                <a:lnTo>
                  <a:pt x="199659" y="20801"/>
                </a:lnTo>
                <a:lnTo>
                  <a:pt x="193031" y="25332"/>
                </a:lnTo>
                <a:lnTo>
                  <a:pt x="189486" y="28318"/>
                </a:lnTo>
                <a:lnTo>
                  <a:pt x="185853" y="30309"/>
                </a:lnTo>
                <a:lnTo>
                  <a:pt x="178429" y="32521"/>
                </a:lnTo>
                <a:lnTo>
                  <a:pt x="170896" y="36891"/>
                </a:lnTo>
                <a:lnTo>
                  <a:pt x="163315" y="43066"/>
                </a:lnTo>
                <a:lnTo>
                  <a:pt x="155712" y="50044"/>
                </a:lnTo>
                <a:lnTo>
                  <a:pt x="144292" y="61112"/>
                </a:lnTo>
                <a:lnTo>
                  <a:pt x="135403" y="68682"/>
                </a:lnTo>
                <a:lnTo>
                  <a:pt x="108593" y="90639"/>
                </a:lnTo>
                <a:lnTo>
                  <a:pt x="97634" y="98526"/>
                </a:lnTo>
                <a:lnTo>
                  <a:pt x="89058" y="103784"/>
                </a:lnTo>
                <a:lnTo>
                  <a:pt x="82071" y="107289"/>
                </a:lnTo>
                <a:lnTo>
                  <a:pt x="74872" y="112167"/>
                </a:lnTo>
                <a:lnTo>
                  <a:pt x="67533" y="117958"/>
                </a:lnTo>
                <a:lnTo>
                  <a:pt x="60101" y="124359"/>
                </a:lnTo>
                <a:lnTo>
                  <a:pt x="53876" y="128626"/>
                </a:lnTo>
                <a:lnTo>
                  <a:pt x="48456" y="131471"/>
                </a:lnTo>
                <a:lnTo>
                  <a:pt x="43572" y="133367"/>
                </a:lnTo>
                <a:lnTo>
                  <a:pt x="34760" y="138861"/>
                </a:lnTo>
                <a:lnTo>
                  <a:pt x="24822" y="146669"/>
                </a:lnTo>
                <a:lnTo>
                  <a:pt x="17032" y="154089"/>
                </a:lnTo>
                <a:lnTo>
                  <a:pt x="1151" y="169816"/>
                </a:lnTo>
                <a:lnTo>
                  <a:pt x="243" y="177498"/>
                </a:lnTo>
                <a:lnTo>
                  <a:pt x="0" y="183102"/>
                </a:lnTo>
                <a:lnTo>
                  <a:pt x="1109" y="188108"/>
                </a:lnTo>
                <a:lnTo>
                  <a:pt x="3118" y="192716"/>
                </a:lnTo>
                <a:lnTo>
                  <a:pt x="5727" y="197057"/>
                </a:lnTo>
                <a:lnTo>
                  <a:pt x="8736" y="199951"/>
                </a:lnTo>
                <a:lnTo>
                  <a:pt x="12013" y="201881"/>
                </a:lnTo>
                <a:lnTo>
                  <a:pt x="15467" y="203168"/>
                </a:lnTo>
                <a:lnTo>
                  <a:pt x="22692" y="207984"/>
                </a:lnTo>
                <a:lnTo>
                  <a:pt x="26396" y="211046"/>
                </a:lnTo>
                <a:lnTo>
                  <a:pt x="32676" y="213088"/>
                </a:lnTo>
                <a:lnTo>
                  <a:pt x="40673" y="214448"/>
                </a:lnTo>
                <a:lnTo>
                  <a:pt x="49814" y="215356"/>
                </a:lnTo>
                <a:lnTo>
                  <a:pt x="57178" y="215961"/>
                </a:lnTo>
                <a:lnTo>
                  <a:pt x="63357" y="216364"/>
                </a:lnTo>
                <a:lnTo>
                  <a:pt x="68746" y="216633"/>
                </a:lnTo>
                <a:lnTo>
                  <a:pt x="88282" y="216932"/>
                </a:lnTo>
                <a:lnTo>
                  <a:pt x="100603" y="217011"/>
                </a:lnTo>
                <a:lnTo>
                  <a:pt x="116437" y="218334"/>
                </a:lnTo>
                <a:lnTo>
                  <a:pt x="134613" y="220486"/>
                </a:lnTo>
                <a:lnTo>
                  <a:pt x="168779" y="224994"/>
                </a:lnTo>
                <a:lnTo>
                  <a:pt x="179668" y="226196"/>
                </a:lnTo>
                <a:lnTo>
                  <a:pt x="188197" y="226998"/>
                </a:lnTo>
                <a:lnTo>
                  <a:pt x="195153" y="227532"/>
                </a:lnTo>
                <a:lnTo>
                  <a:pt x="201061" y="227888"/>
                </a:lnTo>
                <a:lnTo>
                  <a:pt x="206269" y="228125"/>
                </a:lnTo>
                <a:lnTo>
                  <a:pt x="213551" y="229554"/>
                </a:lnTo>
                <a:lnTo>
                  <a:pt x="222216" y="231776"/>
                </a:lnTo>
                <a:lnTo>
                  <a:pt x="231803" y="234527"/>
                </a:lnTo>
                <a:lnTo>
                  <a:pt x="239463" y="236362"/>
                </a:lnTo>
                <a:lnTo>
                  <a:pt x="245841" y="237585"/>
                </a:lnTo>
                <a:lnTo>
                  <a:pt x="251362" y="238400"/>
                </a:lnTo>
                <a:lnTo>
                  <a:pt x="256313" y="240214"/>
                </a:lnTo>
                <a:lnTo>
                  <a:pt x="265201" y="245615"/>
                </a:lnTo>
                <a:lnTo>
                  <a:pt x="273385" y="248863"/>
                </a:lnTo>
                <a:lnTo>
                  <a:pt x="285266" y="25146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5" name="SMARTPenAnnotation141"/>
          <p:cNvSpPr/>
          <p:nvPr/>
        </p:nvSpPr>
        <p:spPr>
          <a:xfrm>
            <a:off x="2606039" y="4972247"/>
            <a:ext cx="308612" cy="295201"/>
          </a:xfrm>
          <a:custGeom>
            <a:avLst/>
            <a:gdLst/>
            <a:ahLst/>
            <a:cxnLst/>
            <a:rect l="0" t="0" r="0" b="0"/>
            <a:pathLst>
              <a:path w="308612" h="295201">
                <a:moveTo>
                  <a:pt x="0" y="79812"/>
                </a:moveTo>
                <a:lnTo>
                  <a:pt x="6068" y="61609"/>
                </a:lnTo>
                <a:lnTo>
                  <a:pt x="9126" y="56247"/>
                </a:lnTo>
                <a:lnTo>
                  <a:pt x="12434" y="52672"/>
                </a:lnTo>
                <a:lnTo>
                  <a:pt x="19497" y="47430"/>
                </a:lnTo>
                <a:lnTo>
                  <a:pt x="26869" y="40867"/>
                </a:lnTo>
                <a:lnTo>
                  <a:pt x="34379" y="33717"/>
                </a:lnTo>
                <a:lnTo>
                  <a:pt x="49548" y="18778"/>
                </a:lnTo>
                <a:lnTo>
                  <a:pt x="55892" y="14993"/>
                </a:lnTo>
                <a:lnTo>
                  <a:pt x="63932" y="11199"/>
                </a:lnTo>
                <a:lnTo>
                  <a:pt x="73101" y="7400"/>
                </a:lnTo>
                <a:lnTo>
                  <a:pt x="80485" y="4868"/>
                </a:lnTo>
                <a:lnTo>
                  <a:pt x="86676" y="3179"/>
                </a:lnTo>
                <a:lnTo>
                  <a:pt x="92074" y="2054"/>
                </a:lnTo>
                <a:lnTo>
                  <a:pt x="98213" y="1303"/>
                </a:lnTo>
                <a:lnTo>
                  <a:pt x="104846" y="803"/>
                </a:lnTo>
                <a:lnTo>
                  <a:pt x="111807" y="469"/>
                </a:lnTo>
                <a:lnTo>
                  <a:pt x="126316" y="99"/>
                </a:lnTo>
                <a:lnTo>
                  <a:pt x="133741" y="0"/>
                </a:lnTo>
                <a:lnTo>
                  <a:pt x="141231" y="1204"/>
                </a:lnTo>
                <a:lnTo>
                  <a:pt x="148764" y="3277"/>
                </a:lnTo>
                <a:lnTo>
                  <a:pt x="156326" y="5928"/>
                </a:lnTo>
                <a:lnTo>
                  <a:pt x="162638" y="7697"/>
                </a:lnTo>
                <a:lnTo>
                  <a:pt x="168115" y="8876"/>
                </a:lnTo>
                <a:lnTo>
                  <a:pt x="173037" y="9661"/>
                </a:lnTo>
                <a:lnTo>
                  <a:pt x="181892" y="13921"/>
                </a:lnTo>
                <a:lnTo>
                  <a:pt x="186032" y="16835"/>
                </a:lnTo>
                <a:lnTo>
                  <a:pt x="188791" y="20047"/>
                </a:lnTo>
                <a:lnTo>
                  <a:pt x="190631" y="23459"/>
                </a:lnTo>
                <a:lnTo>
                  <a:pt x="191858" y="27004"/>
                </a:lnTo>
                <a:lnTo>
                  <a:pt x="195215" y="33176"/>
                </a:lnTo>
                <a:lnTo>
                  <a:pt x="199994" y="41102"/>
                </a:lnTo>
                <a:lnTo>
                  <a:pt x="205719" y="50196"/>
                </a:lnTo>
                <a:lnTo>
                  <a:pt x="209536" y="58798"/>
                </a:lnTo>
                <a:lnTo>
                  <a:pt x="212081" y="67072"/>
                </a:lnTo>
                <a:lnTo>
                  <a:pt x="213778" y="75129"/>
                </a:lnTo>
                <a:lnTo>
                  <a:pt x="214909" y="83040"/>
                </a:lnTo>
                <a:lnTo>
                  <a:pt x="215663" y="90854"/>
                </a:lnTo>
                <a:lnTo>
                  <a:pt x="216165" y="98604"/>
                </a:lnTo>
                <a:lnTo>
                  <a:pt x="216500" y="106310"/>
                </a:lnTo>
                <a:lnTo>
                  <a:pt x="216873" y="121646"/>
                </a:lnTo>
                <a:lnTo>
                  <a:pt x="215702" y="131831"/>
                </a:lnTo>
                <a:lnTo>
                  <a:pt x="213652" y="143702"/>
                </a:lnTo>
                <a:lnTo>
                  <a:pt x="211015" y="156695"/>
                </a:lnTo>
                <a:lnTo>
                  <a:pt x="207987" y="166628"/>
                </a:lnTo>
                <a:lnTo>
                  <a:pt x="204698" y="174519"/>
                </a:lnTo>
                <a:lnTo>
                  <a:pt x="201235" y="181050"/>
                </a:lnTo>
                <a:lnTo>
                  <a:pt x="197657" y="190484"/>
                </a:lnTo>
                <a:lnTo>
                  <a:pt x="194002" y="201854"/>
                </a:lnTo>
                <a:lnTo>
                  <a:pt x="190295" y="214513"/>
                </a:lnTo>
                <a:lnTo>
                  <a:pt x="184013" y="226763"/>
                </a:lnTo>
                <a:lnTo>
                  <a:pt x="176016" y="238739"/>
                </a:lnTo>
                <a:lnTo>
                  <a:pt x="154008" y="267133"/>
                </a:lnTo>
                <a:lnTo>
                  <a:pt x="147612" y="274403"/>
                </a:lnTo>
                <a:lnTo>
                  <a:pt x="144128" y="278119"/>
                </a:lnTo>
                <a:lnTo>
                  <a:pt x="140535" y="280597"/>
                </a:lnTo>
                <a:lnTo>
                  <a:pt x="133157" y="283350"/>
                </a:lnTo>
                <a:lnTo>
                  <a:pt x="125645" y="287960"/>
                </a:lnTo>
                <a:lnTo>
                  <a:pt x="121863" y="290968"/>
                </a:lnTo>
                <a:lnTo>
                  <a:pt x="115532" y="292973"/>
                </a:lnTo>
                <a:lnTo>
                  <a:pt x="107502" y="294309"/>
                </a:lnTo>
                <a:lnTo>
                  <a:pt x="98338" y="295200"/>
                </a:lnTo>
                <a:lnTo>
                  <a:pt x="92229" y="294524"/>
                </a:lnTo>
                <a:lnTo>
                  <a:pt x="88156" y="292804"/>
                </a:lnTo>
                <a:lnTo>
                  <a:pt x="85441" y="290386"/>
                </a:lnTo>
                <a:lnTo>
                  <a:pt x="82361" y="288775"/>
                </a:lnTo>
                <a:lnTo>
                  <a:pt x="75552" y="286985"/>
                </a:lnTo>
                <a:lnTo>
                  <a:pt x="73228" y="285237"/>
                </a:lnTo>
                <a:lnTo>
                  <a:pt x="71679" y="282802"/>
                </a:lnTo>
                <a:lnTo>
                  <a:pt x="68688" y="275440"/>
                </a:lnTo>
                <a:lnTo>
                  <a:pt x="63125" y="263702"/>
                </a:lnTo>
                <a:lnTo>
                  <a:pt x="61133" y="258285"/>
                </a:lnTo>
                <a:lnTo>
                  <a:pt x="59806" y="253404"/>
                </a:lnTo>
                <a:lnTo>
                  <a:pt x="58331" y="244595"/>
                </a:lnTo>
                <a:lnTo>
                  <a:pt x="57675" y="236445"/>
                </a:lnTo>
                <a:lnTo>
                  <a:pt x="57384" y="221817"/>
                </a:lnTo>
                <a:lnTo>
                  <a:pt x="57306" y="212582"/>
                </a:lnTo>
                <a:lnTo>
                  <a:pt x="58524" y="205155"/>
                </a:lnTo>
                <a:lnTo>
                  <a:pt x="60606" y="198935"/>
                </a:lnTo>
                <a:lnTo>
                  <a:pt x="63265" y="193517"/>
                </a:lnTo>
                <a:lnTo>
                  <a:pt x="66306" y="188636"/>
                </a:lnTo>
                <a:lnTo>
                  <a:pt x="73073" y="179825"/>
                </a:lnTo>
                <a:lnTo>
                  <a:pt x="76656" y="176967"/>
                </a:lnTo>
                <a:lnTo>
                  <a:pt x="80314" y="175062"/>
                </a:lnTo>
                <a:lnTo>
                  <a:pt x="84023" y="173792"/>
                </a:lnTo>
                <a:lnTo>
                  <a:pt x="91531" y="168995"/>
                </a:lnTo>
                <a:lnTo>
                  <a:pt x="99101" y="162629"/>
                </a:lnTo>
                <a:lnTo>
                  <a:pt x="106698" y="155567"/>
                </a:lnTo>
                <a:lnTo>
                  <a:pt x="111773" y="153175"/>
                </a:lnTo>
                <a:lnTo>
                  <a:pt x="117695" y="151581"/>
                </a:lnTo>
                <a:lnTo>
                  <a:pt x="124184" y="150518"/>
                </a:lnTo>
                <a:lnTo>
                  <a:pt x="132319" y="148540"/>
                </a:lnTo>
                <a:lnTo>
                  <a:pt x="141553" y="145950"/>
                </a:lnTo>
                <a:lnTo>
                  <a:pt x="151519" y="142954"/>
                </a:lnTo>
                <a:lnTo>
                  <a:pt x="159433" y="140957"/>
                </a:lnTo>
                <a:lnTo>
                  <a:pt x="165979" y="139626"/>
                </a:lnTo>
                <a:lnTo>
                  <a:pt x="171613" y="138738"/>
                </a:lnTo>
                <a:lnTo>
                  <a:pt x="177909" y="138146"/>
                </a:lnTo>
                <a:lnTo>
                  <a:pt x="184646" y="137751"/>
                </a:lnTo>
                <a:lnTo>
                  <a:pt x="191678" y="137488"/>
                </a:lnTo>
                <a:lnTo>
                  <a:pt x="197635" y="138583"/>
                </a:lnTo>
                <a:lnTo>
                  <a:pt x="202877" y="140583"/>
                </a:lnTo>
                <a:lnTo>
                  <a:pt x="207642" y="143186"/>
                </a:lnTo>
                <a:lnTo>
                  <a:pt x="214628" y="146192"/>
                </a:lnTo>
                <a:lnTo>
                  <a:pt x="223096" y="149465"/>
                </a:lnTo>
                <a:lnTo>
                  <a:pt x="232551" y="152918"/>
                </a:lnTo>
                <a:lnTo>
                  <a:pt x="240124" y="156489"/>
                </a:lnTo>
                <a:lnTo>
                  <a:pt x="246443" y="160140"/>
                </a:lnTo>
                <a:lnTo>
                  <a:pt x="251926" y="163844"/>
                </a:lnTo>
                <a:lnTo>
                  <a:pt x="258121" y="167583"/>
                </a:lnTo>
                <a:lnTo>
                  <a:pt x="264791" y="171347"/>
                </a:lnTo>
                <a:lnTo>
                  <a:pt x="281610" y="180443"/>
                </a:lnTo>
                <a:lnTo>
                  <a:pt x="290592" y="188087"/>
                </a:lnTo>
                <a:lnTo>
                  <a:pt x="294252" y="191435"/>
                </a:lnTo>
                <a:lnTo>
                  <a:pt x="308611" y="19411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6" name="SMARTPenAnnotation142"/>
          <p:cNvSpPr/>
          <p:nvPr/>
        </p:nvSpPr>
        <p:spPr>
          <a:xfrm>
            <a:off x="3051810" y="5065132"/>
            <a:ext cx="228600" cy="32648"/>
          </a:xfrm>
          <a:custGeom>
            <a:avLst/>
            <a:gdLst/>
            <a:ahLst/>
            <a:cxnLst/>
            <a:rect l="0" t="0" r="0" b="0"/>
            <a:pathLst>
              <a:path w="228600" h="32648">
                <a:moveTo>
                  <a:pt x="0" y="32647"/>
                </a:moveTo>
                <a:lnTo>
                  <a:pt x="6068" y="32647"/>
                </a:lnTo>
                <a:lnTo>
                  <a:pt x="12935" y="31377"/>
                </a:lnTo>
                <a:lnTo>
                  <a:pt x="34112" y="26580"/>
                </a:lnTo>
                <a:lnTo>
                  <a:pt x="67231" y="20214"/>
                </a:lnTo>
                <a:lnTo>
                  <a:pt x="86730" y="16739"/>
                </a:lnTo>
                <a:lnTo>
                  <a:pt x="101000" y="14421"/>
                </a:lnTo>
                <a:lnTo>
                  <a:pt x="111783" y="12877"/>
                </a:lnTo>
                <a:lnTo>
                  <a:pt x="120242" y="11847"/>
                </a:lnTo>
                <a:lnTo>
                  <a:pt x="130962" y="11161"/>
                </a:lnTo>
                <a:lnTo>
                  <a:pt x="143188" y="10703"/>
                </a:lnTo>
                <a:lnTo>
                  <a:pt x="156418" y="10398"/>
                </a:lnTo>
                <a:lnTo>
                  <a:pt x="166509" y="8924"/>
                </a:lnTo>
                <a:lnTo>
                  <a:pt x="174506" y="6672"/>
                </a:lnTo>
                <a:lnTo>
                  <a:pt x="181107" y="3900"/>
                </a:lnTo>
                <a:lnTo>
                  <a:pt x="186778" y="2053"/>
                </a:lnTo>
                <a:lnTo>
                  <a:pt x="191828" y="821"/>
                </a:lnTo>
                <a:lnTo>
                  <a:pt x="196466" y="0"/>
                </a:lnTo>
                <a:lnTo>
                  <a:pt x="200827" y="722"/>
                </a:lnTo>
                <a:lnTo>
                  <a:pt x="205005" y="2474"/>
                </a:lnTo>
                <a:lnTo>
                  <a:pt x="209059" y="4912"/>
                </a:lnTo>
                <a:lnTo>
                  <a:pt x="213033" y="6537"/>
                </a:lnTo>
                <a:lnTo>
                  <a:pt x="216952" y="7621"/>
                </a:lnTo>
                <a:lnTo>
                  <a:pt x="228599" y="978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7" name="SMARTPenAnnotation143"/>
          <p:cNvSpPr/>
          <p:nvPr/>
        </p:nvSpPr>
        <p:spPr>
          <a:xfrm>
            <a:off x="3131820" y="4994909"/>
            <a:ext cx="34291" cy="228601"/>
          </a:xfrm>
          <a:custGeom>
            <a:avLst/>
            <a:gdLst/>
            <a:ahLst/>
            <a:cxnLst/>
            <a:rect l="0" t="0" r="0" b="0"/>
            <a:pathLst>
              <a:path w="34291" h="228601">
                <a:moveTo>
                  <a:pt x="0" y="0"/>
                </a:moveTo>
                <a:lnTo>
                  <a:pt x="6068" y="18203"/>
                </a:lnTo>
                <a:lnTo>
                  <a:pt x="7855" y="24836"/>
                </a:lnTo>
                <a:lnTo>
                  <a:pt x="9047" y="30527"/>
                </a:lnTo>
                <a:lnTo>
                  <a:pt x="9841" y="35592"/>
                </a:lnTo>
                <a:lnTo>
                  <a:pt x="10370" y="41508"/>
                </a:lnTo>
                <a:lnTo>
                  <a:pt x="10724" y="47992"/>
                </a:lnTo>
                <a:lnTo>
                  <a:pt x="10959" y="54855"/>
                </a:lnTo>
                <a:lnTo>
                  <a:pt x="13656" y="67050"/>
                </a:lnTo>
                <a:lnTo>
                  <a:pt x="17994" y="82800"/>
                </a:lnTo>
                <a:lnTo>
                  <a:pt x="23426" y="100921"/>
                </a:lnTo>
                <a:lnTo>
                  <a:pt x="27047" y="115541"/>
                </a:lnTo>
                <a:lnTo>
                  <a:pt x="29461" y="127827"/>
                </a:lnTo>
                <a:lnTo>
                  <a:pt x="31071" y="138558"/>
                </a:lnTo>
                <a:lnTo>
                  <a:pt x="32144" y="146982"/>
                </a:lnTo>
                <a:lnTo>
                  <a:pt x="32859" y="153868"/>
                </a:lnTo>
                <a:lnTo>
                  <a:pt x="33336" y="159729"/>
                </a:lnTo>
                <a:lnTo>
                  <a:pt x="33654" y="166176"/>
                </a:lnTo>
                <a:lnTo>
                  <a:pt x="34007" y="180113"/>
                </a:lnTo>
                <a:lnTo>
                  <a:pt x="34290" y="22860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8" name="SMARTPenAnnotation144"/>
          <p:cNvSpPr/>
          <p:nvPr/>
        </p:nvSpPr>
        <p:spPr>
          <a:xfrm>
            <a:off x="3373501" y="5029200"/>
            <a:ext cx="238379" cy="228601"/>
          </a:xfrm>
          <a:custGeom>
            <a:avLst/>
            <a:gdLst/>
            <a:ahLst/>
            <a:cxnLst/>
            <a:rect l="0" t="0" r="0" b="0"/>
            <a:pathLst>
              <a:path w="238379" h="228601">
                <a:moveTo>
                  <a:pt x="169799" y="0"/>
                </a:moveTo>
                <a:lnTo>
                  <a:pt x="169799" y="15909"/>
                </a:lnTo>
                <a:lnTo>
                  <a:pt x="165988" y="20765"/>
                </a:lnTo>
                <a:lnTo>
                  <a:pt x="159639" y="26544"/>
                </a:lnTo>
                <a:lnTo>
                  <a:pt x="151595" y="32935"/>
                </a:lnTo>
                <a:lnTo>
                  <a:pt x="144963" y="38467"/>
                </a:lnTo>
                <a:lnTo>
                  <a:pt x="139272" y="43424"/>
                </a:lnTo>
                <a:lnTo>
                  <a:pt x="134207" y="47999"/>
                </a:lnTo>
                <a:lnTo>
                  <a:pt x="121807" y="59856"/>
                </a:lnTo>
                <a:lnTo>
                  <a:pt x="114944" y="66574"/>
                </a:lnTo>
                <a:lnTo>
                  <a:pt x="105289" y="74863"/>
                </a:lnTo>
                <a:lnTo>
                  <a:pt x="93772" y="84198"/>
                </a:lnTo>
                <a:lnTo>
                  <a:pt x="81014" y="94232"/>
                </a:lnTo>
                <a:lnTo>
                  <a:pt x="71239" y="102191"/>
                </a:lnTo>
                <a:lnTo>
                  <a:pt x="63452" y="108767"/>
                </a:lnTo>
                <a:lnTo>
                  <a:pt x="56991" y="114421"/>
                </a:lnTo>
                <a:lnTo>
                  <a:pt x="46425" y="124090"/>
                </a:lnTo>
                <a:lnTo>
                  <a:pt x="41830" y="128447"/>
                </a:lnTo>
                <a:lnTo>
                  <a:pt x="34956" y="136431"/>
                </a:lnTo>
                <a:lnTo>
                  <a:pt x="26563" y="146834"/>
                </a:lnTo>
                <a:lnTo>
                  <a:pt x="0" y="180770"/>
                </a:lnTo>
                <a:lnTo>
                  <a:pt x="719" y="182743"/>
                </a:lnTo>
                <a:lnTo>
                  <a:pt x="4905" y="188322"/>
                </a:lnTo>
                <a:lnTo>
                  <a:pt x="7800" y="190318"/>
                </a:lnTo>
                <a:lnTo>
                  <a:pt x="14403" y="192535"/>
                </a:lnTo>
                <a:lnTo>
                  <a:pt x="21570" y="193521"/>
                </a:lnTo>
                <a:lnTo>
                  <a:pt x="28989" y="193959"/>
                </a:lnTo>
                <a:lnTo>
                  <a:pt x="36520" y="194154"/>
                </a:lnTo>
                <a:lnTo>
                  <a:pt x="100974" y="194296"/>
                </a:lnTo>
                <a:lnTo>
                  <a:pt x="112486" y="195571"/>
                </a:lnTo>
                <a:lnTo>
                  <a:pt x="123970" y="197690"/>
                </a:lnTo>
                <a:lnTo>
                  <a:pt x="135436" y="200373"/>
                </a:lnTo>
                <a:lnTo>
                  <a:pt x="181913" y="210217"/>
                </a:lnTo>
                <a:lnTo>
                  <a:pt x="195655" y="213804"/>
                </a:lnTo>
                <a:lnTo>
                  <a:pt x="207356" y="217466"/>
                </a:lnTo>
                <a:lnTo>
                  <a:pt x="238378" y="22860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9" name="SMARTPenAnnotation145"/>
          <p:cNvSpPr/>
          <p:nvPr/>
        </p:nvSpPr>
        <p:spPr>
          <a:xfrm>
            <a:off x="3669029" y="4939405"/>
            <a:ext cx="193612" cy="272675"/>
          </a:xfrm>
          <a:custGeom>
            <a:avLst/>
            <a:gdLst/>
            <a:ahLst/>
            <a:cxnLst/>
            <a:rect l="0" t="0" r="0" b="0"/>
            <a:pathLst>
              <a:path w="193612" h="272675">
                <a:moveTo>
                  <a:pt x="0" y="44074"/>
                </a:moveTo>
                <a:lnTo>
                  <a:pt x="26869" y="17206"/>
                </a:lnTo>
                <a:lnTo>
                  <a:pt x="30613" y="14732"/>
                </a:lnTo>
                <a:lnTo>
                  <a:pt x="34379" y="13083"/>
                </a:lnTo>
                <a:lnTo>
                  <a:pt x="38159" y="11984"/>
                </a:lnTo>
                <a:lnTo>
                  <a:pt x="43219" y="11250"/>
                </a:lnTo>
                <a:lnTo>
                  <a:pt x="49133" y="10762"/>
                </a:lnTo>
                <a:lnTo>
                  <a:pt x="55616" y="10436"/>
                </a:lnTo>
                <a:lnTo>
                  <a:pt x="61207" y="8949"/>
                </a:lnTo>
                <a:lnTo>
                  <a:pt x="66205" y="6687"/>
                </a:lnTo>
                <a:lnTo>
                  <a:pt x="70807" y="3909"/>
                </a:lnTo>
                <a:lnTo>
                  <a:pt x="78955" y="2058"/>
                </a:lnTo>
                <a:lnTo>
                  <a:pt x="89467" y="823"/>
                </a:lnTo>
                <a:lnTo>
                  <a:pt x="101555" y="0"/>
                </a:lnTo>
                <a:lnTo>
                  <a:pt x="109613" y="722"/>
                </a:lnTo>
                <a:lnTo>
                  <a:pt x="114986" y="2472"/>
                </a:lnTo>
                <a:lnTo>
                  <a:pt x="118567" y="4910"/>
                </a:lnTo>
                <a:lnTo>
                  <a:pt x="122225" y="6535"/>
                </a:lnTo>
                <a:lnTo>
                  <a:pt x="125933" y="7618"/>
                </a:lnTo>
                <a:lnTo>
                  <a:pt x="129676" y="8340"/>
                </a:lnTo>
                <a:lnTo>
                  <a:pt x="132171" y="10092"/>
                </a:lnTo>
                <a:lnTo>
                  <a:pt x="133834" y="12529"/>
                </a:lnTo>
                <a:lnTo>
                  <a:pt x="135682" y="18624"/>
                </a:lnTo>
                <a:lnTo>
                  <a:pt x="136503" y="25567"/>
                </a:lnTo>
                <a:lnTo>
                  <a:pt x="135452" y="29196"/>
                </a:lnTo>
                <a:lnTo>
                  <a:pt x="130898" y="36615"/>
                </a:lnTo>
                <a:lnTo>
                  <a:pt x="127905" y="41641"/>
                </a:lnTo>
                <a:lnTo>
                  <a:pt x="124640" y="47532"/>
                </a:lnTo>
                <a:lnTo>
                  <a:pt x="121194" y="54000"/>
                </a:lnTo>
                <a:lnTo>
                  <a:pt x="117626" y="59581"/>
                </a:lnTo>
                <a:lnTo>
                  <a:pt x="113978" y="64572"/>
                </a:lnTo>
                <a:lnTo>
                  <a:pt x="110275" y="69169"/>
                </a:lnTo>
                <a:lnTo>
                  <a:pt x="103997" y="76045"/>
                </a:lnTo>
                <a:lnTo>
                  <a:pt x="78228" y="102654"/>
                </a:lnTo>
                <a:lnTo>
                  <a:pt x="61862" y="119216"/>
                </a:lnTo>
                <a:lnTo>
                  <a:pt x="56481" y="125919"/>
                </a:lnTo>
                <a:lnTo>
                  <a:pt x="52894" y="131657"/>
                </a:lnTo>
                <a:lnTo>
                  <a:pt x="50503" y="136753"/>
                </a:lnTo>
                <a:lnTo>
                  <a:pt x="47639" y="140150"/>
                </a:lnTo>
                <a:lnTo>
                  <a:pt x="44460" y="142415"/>
                </a:lnTo>
                <a:lnTo>
                  <a:pt x="41070" y="143925"/>
                </a:lnTo>
                <a:lnTo>
                  <a:pt x="40080" y="144931"/>
                </a:lnTo>
                <a:lnTo>
                  <a:pt x="40690" y="145602"/>
                </a:lnTo>
                <a:lnTo>
                  <a:pt x="44755" y="146348"/>
                </a:lnTo>
                <a:lnTo>
                  <a:pt x="50795" y="146679"/>
                </a:lnTo>
                <a:lnTo>
                  <a:pt x="54184" y="145498"/>
                </a:lnTo>
                <a:lnTo>
                  <a:pt x="57712" y="143440"/>
                </a:lnTo>
                <a:lnTo>
                  <a:pt x="61335" y="140798"/>
                </a:lnTo>
                <a:lnTo>
                  <a:pt x="67560" y="137767"/>
                </a:lnTo>
                <a:lnTo>
                  <a:pt x="75520" y="134476"/>
                </a:lnTo>
                <a:lnTo>
                  <a:pt x="84637" y="131012"/>
                </a:lnTo>
                <a:lnTo>
                  <a:pt x="93255" y="128703"/>
                </a:lnTo>
                <a:lnTo>
                  <a:pt x="101540" y="127164"/>
                </a:lnTo>
                <a:lnTo>
                  <a:pt x="109604" y="126137"/>
                </a:lnTo>
                <a:lnTo>
                  <a:pt x="118789" y="126723"/>
                </a:lnTo>
                <a:lnTo>
                  <a:pt x="128723" y="128384"/>
                </a:lnTo>
                <a:lnTo>
                  <a:pt x="139155" y="130760"/>
                </a:lnTo>
                <a:lnTo>
                  <a:pt x="147381" y="132345"/>
                </a:lnTo>
                <a:lnTo>
                  <a:pt x="154134" y="133402"/>
                </a:lnTo>
                <a:lnTo>
                  <a:pt x="159906" y="134106"/>
                </a:lnTo>
                <a:lnTo>
                  <a:pt x="165024" y="135846"/>
                </a:lnTo>
                <a:lnTo>
                  <a:pt x="169706" y="138275"/>
                </a:lnTo>
                <a:lnTo>
                  <a:pt x="174098" y="141165"/>
                </a:lnTo>
                <a:lnTo>
                  <a:pt x="178295" y="143091"/>
                </a:lnTo>
                <a:lnTo>
                  <a:pt x="182364" y="144376"/>
                </a:lnTo>
                <a:lnTo>
                  <a:pt x="186346" y="145232"/>
                </a:lnTo>
                <a:lnTo>
                  <a:pt x="189001" y="147073"/>
                </a:lnTo>
                <a:lnTo>
                  <a:pt x="190771" y="149570"/>
                </a:lnTo>
                <a:lnTo>
                  <a:pt x="192737" y="155732"/>
                </a:lnTo>
                <a:lnTo>
                  <a:pt x="193611" y="162703"/>
                </a:lnTo>
                <a:lnTo>
                  <a:pt x="192574" y="167610"/>
                </a:lnTo>
                <a:lnTo>
                  <a:pt x="190613" y="173422"/>
                </a:lnTo>
                <a:lnTo>
                  <a:pt x="188036" y="179836"/>
                </a:lnTo>
                <a:lnTo>
                  <a:pt x="185047" y="185382"/>
                </a:lnTo>
                <a:lnTo>
                  <a:pt x="181785" y="190350"/>
                </a:lnTo>
                <a:lnTo>
                  <a:pt x="178340" y="194931"/>
                </a:lnTo>
                <a:lnTo>
                  <a:pt x="174774" y="199256"/>
                </a:lnTo>
                <a:lnTo>
                  <a:pt x="171126" y="203408"/>
                </a:lnTo>
                <a:lnTo>
                  <a:pt x="167424" y="207447"/>
                </a:lnTo>
                <a:lnTo>
                  <a:pt x="159924" y="215321"/>
                </a:lnTo>
                <a:lnTo>
                  <a:pt x="156147" y="219199"/>
                </a:lnTo>
                <a:lnTo>
                  <a:pt x="149818" y="224324"/>
                </a:lnTo>
                <a:lnTo>
                  <a:pt x="141789" y="230281"/>
                </a:lnTo>
                <a:lnTo>
                  <a:pt x="122708" y="243673"/>
                </a:lnTo>
                <a:lnTo>
                  <a:pt x="101527" y="258092"/>
                </a:lnTo>
                <a:lnTo>
                  <a:pt x="93085" y="262953"/>
                </a:lnTo>
                <a:lnTo>
                  <a:pt x="86187" y="266193"/>
                </a:lnTo>
                <a:lnTo>
                  <a:pt x="68580" y="27267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0" name="SMARTPenAnnotation146"/>
          <p:cNvSpPr/>
          <p:nvPr/>
        </p:nvSpPr>
        <p:spPr>
          <a:xfrm>
            <a:off x="4000500" y="5040629"/>
            <a:ext cx="194310" cy="22861"/>
          </a:xfrm>
          <a:custGeom>
            <a:avLst/>
            <a:gdLst/>
            <a:ahLst/>
            <a:cxnLst/>
            <a:rect l="0" t="0" r="0" b="0"/>
            <a:pathLst>
              <a:path w="194310" h="22861">
                <a:moveTo>
                  <a:pt x="0" y="22860"/>
                </a:moveTo>
                <a:lnTo>
                  <a:pt x="12135" y="16793"/>
                </a:lnTo>
                <a:lnTo>
                  <a:pt x="18250" y="15005"/>
                </a:lnTo>
                <a:lnTo>
                  <a:pt x="24867" y="13814"/>
                </a:lnTo>
                <a:lnTo>
                  <a:pt x="102278" y="5833"/>
                </a:lnTo>
                <a:lnTo>
                  <a:pt x="137743" y="2593"/>
                </a:lnTo>
                <a:lnTo>
                  <a:pt x="157739" y="1153"/>
                </a:lnTo>
                <a:lnTo>
                  <a:pt x="177538" y="228"/>
                </a:lnTo>
                <a:lnTo>
                  <a:pt x="194309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1" name="SMARTPenAnnotation147"/>
          <p:cNvSpPr/>
          <p:nvPr/>
        </p:nvSpPr>
        <p:spPr>
          <a:xfrm>
            <a:off x="4000500" y="5132069"/>
            <a:ext cx="194310" cy="22861"/>
          </a:xfrm>
          <a:custGeom>
            <a:avLst/>
            <a:gdLst/>
            <a:ahLst/>
            <a:cxnLst/>
            <a:rect l="0" t="0" r="0" b="0"/>
            <a:pathLst>
              <a:path w="194310" h="22861">
                <a:moveTo>
                  <a:pt x="0" y="22860"/>
                </a:moveTo>
                <a:lnTo>
                  <a:pt x="12135" y="16793"/>
                </a:lnTo>
                <a:lnTo>
                  <a:pt x="16980" y="15005"/>
                </a:lnTo>
                <a:lnTo>
                  <a:pt x="21480" y="13813"/>
                </a:lnTo>
                <a:lnTo>
                  <a:pt x="25750" y="13019"/>
                </a:lnTo>
                <a:lnTo>
                  <a:pt x="29866" y="12490"/>
                </a:lnTo>
                <a:lnTo>
                  <a:pt x="33881" y="12137"/>
                </a:lnTo>
                <a:lnTo>
                  <a:pt x="37827" y="11901"/>
                </a:lnTo>
                <a:lnTo>
                  <a:pt x="41728" y="10474"/>
                </a:lnTo>
                <a:lnTo>
                  <a:pt x="45599" y="8253"/>
                </a:lnTo>
                <a:lnTo>
                  <a:pt x="49449" y="5502"/>
                </a:lnTo>
                <a:lnTo>
                  <a:pt x="58366" y="3668"/>
                </a:lnTo>
                <a:lnTo>
                  <a:pt x="70661" y="2445"/>
                </a:lnTo>
                <a:lnTo>
                  <a:pt x="85207" y="1630"/>
                </a:lnTo>
                <a:lnTo>
                  <a:pt x="118303" y="725"/>
                </a:lnTo>
                <a:lnTo>
                  <a:pt x="194309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2" name="SMARTPenAnnotation148"/>
          <p:cNvSpPr/>
          <p:nvPr/>
        </p:nvSpPr>
        <p:spPr>
          <a:xfrm>
            <a:off x="4297679" y="4937759"/>
            <a:ext cx="22862" cy="262892"/>
          </a:xfrm>
          <a:custGeom>
            <a:avLst/>
            <a:gdLst/>
            <a:ahLst/>
            <a:cxnLst/>
            <a:rect l="0" t="0" r="0" b="0"/>
            <a:pathLst>
              <a:path w="22862" h="262892">
                <a:moveTo>
                  <a:pt x="0" y="0"/>
                </a:moveTo>
                <a:lnTo>
                  <a:pt x="6069" y="18203"/>
                </a:lnTo>
                <a:lnTo>
                  <a:pt x="7856" y="24836"/>
                </a:lnTo>
                <a:lnTo>
                  <a:pt x="9048" y="30527"/>
                </a:lnTo>
                <a:lnTo>
                  <a:pt x="9842" y="35592"/>
                </a:lnTo>
                <a:lnTo>
                  <a:pt x="10371" y="42778"/>
                </a:lnTo>
                <a:lnTo>
                  <a:pt x="10725" y="51379"/>
                </a:lnTo>
                <a:lnTo>
                  <a:pt x="10960" y="60923"/>
                </a:lnTo>
                <a:lnTo>
                  <a:pt x="12386" y="72365"/>
                </a:lnTo>
                <a:lnTo>
                  <a:pt x="14608" y="85074"/>
                </a:lnTo>
                <a:lnTo>
                  <a:pt x="17359" y="98626"/>
                </a:lnTo>
                <a:lnTo>
                  <a:pt x="19193" y="108931"/>
                </a:lnTo>
                <a:lnTo>
                  <a:pt x="20415" y="117071"/>
                </a:lnTo>
                <a:lnTo>
                  <a:pt x="21231" y="123767"/>
                </a:lnTo>
                <a:lnTo>
                  <a:pt x="21774" y="130772"/>
                </a:lnTo>
                <a:lnTo>
                  <a:pt x="22136" y="137981"/>
                </a:lnTo>
                <a:lnTo>
                  <a:pt x="22539" y="152765"/>
                </a:lnTo>
                <a:lnTo>
                  <a:pt x="22855" y="222947"/>
                </a:lnTo>
                <a:lnTo>
                  <a:pt x="22861" y="26289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3" name="SMARTPenAnnotation149"/>
          <p:cNvSpPr/>
          <p:nvPr/>
        </p:nvSpPr>
        <p:spPr>
          <a:xfrm>
            <a:off x="4423651" y="4897350"/>
            <a:ext cx="136848" cy="280283"/>
          </a:xfrm>
          <a:custGeom>
            <a:avLst/>
            <a:gdLst/>
            <a:ahLst/>
            <a:cxnLst/>
            <a:rect l="0" t="0" r="0" b="0"/>
            <a:pathLst>
              <a:path w="136848" h="280283">
                <a:moveTo>
                  <a:pt x="68339" y="28979"/>
                </a:moveTo>
                <a:lnTo>
                  <a:pt x="56203" y="28979"/>
                </a:lnTo>
                <a:lnTo>
                  <a:pt x="51358" y="30250"/>
                </a:lnTo>
                <a:lnTo>
                  <a:pt x="46859" y="32366"/>
                </a:lnTo>
                <a:lnTo>
                  <a:pt x="42588" y="35047"/>
                </a:lnTo>
                <a:lnTo>
                  <a:pt x="37202" y="40645"/>
                </a:lnTo>
                <a:lnTo>
                  <a:pt x="31071" y="48186"/>
                </a:lnTo>
                <a:lnTo>
                  <a:pt x="24444" y="57024"/>
                </a:lnTo>
                <a:lnTo>
                  <a:pt x="18755" y="65456"/>
                </a:lnTo>
                <a:lnTo>
                  <a:pt x="13693" y="73617"/>
                </a:lnTo>
                <a:lnTo>
                  <a:pt x="9048" y="81598"/>
                </a:lnTo>
                <a:lnTo>
                  <a:pt x="5952" y="88189"/>
                </a:lnTo>
                <a:lnTo>
                  <a:pt x="3888" y="93852"/>
                </a:lnTo>
                <a:lnTo>
                  <a:pt x="2511" y="98898"/>
                </a:lnTo>
                <a:lnTo>
                  <a:pt x="1594" y="103532"/>
                </a:lnTo>
                <a:lnTo>
                  <a:pt x="574" y="112067"/>
                </a:lnTo>
                <a:lnTo>
                  <a:pt x="121" y="120094"/>
                </a:lnTo>
                <a:lnTo>
                  <a:pt x="0" y="124012"/>
                </a:lnTo>
                <a:lnTo>
                  <a:pt x="1190" y="126625"/>
                </a:lnTo>
                <a:lnTo>
                  <a:pt x="3253" y="128366"/>
                </a:lnTo>
                <a:lnTo>
                  <a:pt x="5898" y="129527"/>
                </a:lnTo>
                <a:lnTo>
                  <a:pt x="8931" y="131571"/>
                </a:lnTo>
                <a:lnTo>
                  <a:pt x="12224" y="134204"/>
                </a:lnTo>
                <a:lnTo>
                  <a:pt x="15689" y="137229"/>
                </a:lnTo>
                <a:lnTo>
                  <a:pt x="19269" y="140516"/>
                </a:lnTo>
                <a:lnTo>
                  <a:pt x="26633" y="147554"/>
                </a:lnTo>
                <a:lnTo>
                  <a:pt x="30375" y="149939"/>
                </a:lnTo>
                <a:lnTo>
                  <a:pt x="34140" y="151530"/>
                </a:lnTo>
                <a:lnTo>
                  <a:pt x="37919" y="152589"/>
                </a:lnTo>
                <a:lnTo>
                  <a:pt x="42979" y="154566"/>
                </a:lnTo>
                <a:lnTo>
                  <a:pt x="48892" y="157154"/>
                </a:lnTo>
                <a:lnTo>
                  <a:pt x="55374" y="160149"/>
                </a:lnTo>
                <a:lnTo>
                  <a:pt x="60966" y="162146"/>
                </a:lnTo>
                <a:lnTo>
                  <a:pt x="65964" y="163477"/>
                </a:lnTo>
                <a:lnTo>
                  <a:pt x="70565" y="164365"/>
                </a:lnTo>
                <a:lnTo>
                  <a:pt x="74903" y="166226"/>
                </a:lnTo>
                <a:lnTo>
                  <a:pt x="79065" y="168737"/>
                </a:lnTo>
                <a:lnTo>
                  <a:pt x="83109" y="171681"/>
                </a:lnTo>
                <a:lnTo>
                  <a:pt x="87076" y="174914"/>
                </a:lnTo>
                <a:lnTo>
                  <a:pt x="90990" y="178339"/>
                </a:lnTo>
                <a:lnTo>
                  <a:pt x="94870" y="181893"/>
                </a:lnTo>
                <a:lnTo>
                  <a:pt x="99996" y="185531"/>
                </a:lnTo>
                <a:lnTo>
                  <a:pt x="105953" y="189227"/>
                </a:lnTo>
                <a:lnTo>
                  <a:pt x="112465" y="192962"/>
                </a:lnTo>
                <a:lnTo>
                  <a:pt x="118077" y="196721"/>
                </a:lnTo>
                <a:lnTo>
                  <a:pt x="123087" y="200497"/>
                </a:lnTo>
                <a:lnTo>
                  <a:pt x="127697" y="204285"/>
                </a:lnTo>
                <a:lnTo>
                  <a:pt x="130771" y="208080"/>
                </a:lnTo>
                <a:lnTo>
                  <a:pt x="132820" y="211879"/>
                </a:lnTo>
                <a:lnTo>
                  <a:pt x="135097" y="219488"/>
                </a:lnTo>
                <a:lnTo>
                  <a:pt x="136109" y="227103"/>
                </a:lnTo>
                <a:lnTo>
                  <a:pt x="136559" y="234721"/>
                </a:lnTo>
                <a:lnTo>
                  <a:pt x="136759" y="242340"/>
                </a:lnTo>
                <a:lnTo>
                  <a:pt x="136847" y="249960"/>
                </a:lnTo>
                <a:lnTo>
                  <a:pt x="135601" y="253770"/>
                </a:lnTo>
                <a:lnTo>
                  <a:pt x="133501" y="257580"/>
                </a:lnTo>
                <a:lnTo>
                  <a:pt x="130830" y="261390"/>
                </a:lnTo>
                <a:lnTo>
                  <a:pt x="127780" y="263929"/>
                </a:lnTo>
                <a:lnTo>
                  <a:pt x="124476" y="265623"/>
                </a:lnTo>
                <a:lnTo>
                  <a:pt x="121003" y="266752"/>
                </a:lnTo>
                <a:lnTo>
                  <a:pt x="117418" y="268774"/>
                </a:lnTo>
                <a:lnTo>
                  <a:pt x="113758" y="271393"/>
                </a:lnTo>
                <a:lnTo>
                  <a:pt x="110049" y="274408"/>
                </a:lnTo>
                <a:lnTo>
                  <a:pt x="106305" y="276419"/>
                </a:lnTo>
                <a:lnTo>
                  <a:pt x="102540" y="277759"/>
                </a:lnTo>
                <a:lnTo>
                  <a:pt x="98759" y="278653"/>
                </a:lnTo>
                <a:lnTo>
                  <a:pt x="94969" y="279248"/>
                </a:lnTo>
                <a:lnTo>
                  <a:pt x="91173" y="279645"/>
                </a:lnTo>
                <a:lnTo>
                  <a:pt x="87371" y="279910"/>
                </a:lnTo>
                <a:lnTo>
                  <a:pt x="83567" y="280086"/>
                </a:lnTo>
                <a:lnTo>
                  <a:pt x="75954" y="280282"/>
                </a:lnTo>
                <a:lnTo>
                  <a:pt x="72145" y="279065"/>
                </a:lnTo>
                <a:lnTo>
                  <a:pt x="68336" y="276983"/>
                </a:lnTo>
                <a:lnTo>
                  <a:pt x="64527" y="274325"/>
                </a:lnTo>
                <a:lnTo>
                  <a:pt x="60717" y="272553"/>
                </a:lnTo>
                <a:lnTo>
                  <a:pt x="56908" y="271372"/>
                </a:lnTo>
                <a:lnTo>
                  <a:pt x="53098" y="270584"/>
                </a:lnTo>
                <a:lnTo>
                  <a:pt x="50558" y="268790"/>
                </a:lnTo>
                <a:lnTo>
                  <a:pt x="48865" y="266323"/>
                </a:lnTo>
                <a:lnTo>
                  <a:pt x="47736" y="263409"/>
                </a:lnTo>
                <a:lnTo>
                  <a:pt x="45714" y="260196"/>
                </a:lnTo>
                <a:lnTo>
                  <a:pt x="43095" y="256783"/>
                </a:lnTo>
                <a:lnTo>
                  <a:pt x="40080" y="253239"/>
                </a:lnTo>
                <a:lnTo>
                  <a:pt x="38069" y="248336"/>
                </a:lnTo>
                <a:lnTo>
                  <a:pt x="36729" y="242527"/>
                </a:lnTo>
                <a:lnTo>
                  <a:pt x="35836" y="236114"/>
                </a:lnTo>
                <a:lnTo>
                  <a:pt x="35240" y="228029"/>
                </a:lnTo>
                <a:lnTo>
                  <a:pt x="34843" y="218829"/>
                </a:lnTo>
                <a:lnTo>
                  <a:pt x="34578" y="208886"/>
                </a:lnTo>
                <a:lnTo>
                  <a:pt x="35672" y="199717"/>
                </a:lnTo>
                <a:lnTo>
                  <a:pt x="37671" y="191065"/>
                </a:lnTo>
                <a:lnTo>
                  <a:pt x="40273" y="182756"/>
                </a:lnTo>
                <a:lnTo>
                  <a:pt x="42008" y="174678"/>
                </a:lnTo>
                <a:lnTo>
                  <a:pt x="43165" y="166752"/>
                </a:lnTo>
                <a:lnTo>
                  <a:pt x="43936" y="158928"/>
                </a:lnTo>
                <a:lnTo>
                  <a:pt x="45720" y="151171"/>
                </a:lnTo>
                <a:lnTo>
                  <a:pt x="48180" y="143461"/>
                </a:lnTo>
                <a:lnTo>
                  <a:pt x="51089" y="135780"/>
                </a:lnTo>
                <a:lnTo>
                  <a:pt x="54299" y="128120"/>
                </a:lnTo>
                <a:lnTo>
                  <a:pt x="57709" y="120473"/>
                </a:lnTo>
                <a:lnTo>
                  <a:pt x="61252" y="112835"/>
                </a:lnTo>
                <a:lnTo>
                  <a:pt x="66154" y="105203"/>
                </a:lnTo>
                <a:lnTo>
                  <a:pt x="71962" y="97575"/>
                </a:lnTo>
                <a:lnTo>
                  <a:pt x="78374" y="89950"/>
                </a:lnTo>
                <a:lnTo>
                  <a:pt x="85189" y="81056"/>
                </a:lnTo>
                <a:lnTo>
                  <a:pt x="92272" y="71318"/>
                </a:lnTo>
                <a:lnTo>
                  <a:pt x="99534" y="61015"/>
                </a:lnTo>
                <a:lnTo>
                  <a:pt x="105646" y="52876"/>
                </a:lnTo>
                <a:lnTo>
                  <a:pt x="110990" y="46181"/>
                </a:lnTo>
                <a:lnTo>
                  <a:pt x="115823" y="40447"/>
                </a:lnTo>
                <a:lnTo>
                  <a:pt x="119045" y="35354"/>
                </a:lnTo>
                <a:lnTo>
                  <a:pt x="121193" y="30690"/>
                </a:lnTo>
                <a:lnTo>
                  <a:pt x="122625" y="26309"/>
                </a:lnTo>
                <a:lnTo>
                  <a:pt x="124849" y="22119"/>
                </a:lnTo>
                <a:lnTo>
                  <a:pt x="127602" y="18056"/>
                </a:lnTo>
                <a:lnTo>
                  <a:pt x="130708" y="14077"/>
                </a:lnTo>
                <a:lnTo>
                  <a:pt x="131508" y="11425"/>
                </a:lnTo>
                <a:lnTo>
                  <a:pt x="130772" y="9656"/>
                </a:lnTo>
                <a:lnTo>
                  <a:pt x="129011" y="8477"/>
                </a:lnTo>
                <a:lnTo>
                  <a:pt x="127837" y="6421"/>
                </a:lnTo>
                <a:lnTo>
                  <a:pt x="126532" y="751"/>
                </a:lnTo>
                <a:lnTo>
                  <a:pt x="124914" y="0"/>
                </a:lnTo>
                <a:lnTo>
                  <a:pt x="122566" y="770"/>
                </a:lnTo>
                <a:lnTo>
                  <a:pt x="119730" y="2553"/>
                </a:lnTo>
                <a:lnTo>
                  <a:pt x="116570" y="3742"/>
                </a:lnTo>
                <a:lnTo>
                  <a:pt x="113193" y="4534"/>
                </a:lnTo>
                <a:lnTo>
                  <a:pt x="102628" y="611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4" name="SMARTPenAnnotation150"/>
          <p:cNvSpPr/>
          <p:nvPr/>
        </p:nvSpPr>
        <p:spPr>
          <a:xfrm>
            <a:off x="4680896" y="4869197"/>
            <a:ext cx="199557" cy="251335"/>
          </a:xfrm>
          <a:custGeom>
            <a:avLst/>
            <a:gdLst/>
            <a:ahLst/>
            <a:cxnLst/>
            <a:rect l="0" t="0" r="0" b="0"/>
            <a:pathLst>
              <a:path w="199557" h="251335">
                <a:moveTo>
                  <a:pt x="28263" y="45703"/>
                </a:moveTo>
                <a:lnTo>
                  <a:pt x="40399" y="51770"/>
                </a:lnTo>
                <a:lnTo>
                  <a:pt x="43974" y="54828"/>
                </a:lnTo>
                <a:lnTo>
                  <a:pt x="46357" y="58136"/>
                </a:lnTo>
                <a:lnTo>
                  <a:pt x="47946" y="61612"/>
                </a:lnTo>
                <a:lnTo>
                  <a:pt x="47735" y="66468"/>
                </a:lnTo>
                <a:lnTo>
                  <a:pt x="46325" y="72247"/>
                </a:lnTo>
                <a:lnTo>
                  <a:pt x="44114" y="78638"/>
                </a:lnTo>
                <a:lnTo>
                  <a:pt x="42641" y="84170"/>
                </a:lnTo>
                <a:lnTo>
                  <a:pt x="41658" y="89127"/>
                </a:lnTo>
                <a:lnTo>
                  <a:pt x="41003" y="93702"/>
                </a:lnTo>
                <a:lnTo>
                  <a:pt x="39297" y="98022"/>
                </a:lnTo>
                <a:lnTo>
                  <a:pt x="36889" y="102173"/>
                </a:lnTo>
                <a:lnTo>
                  <a:pt x="34014" y="106209"/>
                </a:lnTo>
                <a:lnTo>
                  <a:pt x="30827" y="112710"/>
                </a:lnTo>
                <a:lnTo>
                  <a:pt x="27433" y="120855"/>
                </a:lnTo>
                <a:lnTo>
                  <a:pt x="23899" y="130094"/>
                </a:lnTo>
                <a:lnTo>
                  <a:pt x="21544" y="137523"/>
                </a:lnTo>
                <a:lnTo>
                  <a:pt x="19974" y="143747"/>
                </a:lnTo>
                <a:lnTo>
                  <a:pt x="18927" y="149165"/>
                </a:lnTo>
                <a:lnTo>
                  <a:pt x="16959" y="155318"/>
                </a:lnTo>
                <a:lnTo>
                  <a:pt x="14377" y="161959"/>
                </a:lnTo>
                <a:lnTo>
                  <a:pt x="11386" y="168927"/>
                </a:lnTo>
                <a:lnTo>
                  <a:pt x="8122" y="177382"/>
                </a:lnTo>
                <a:lnTo>
                  <a:pt x="1108" y="196937"/>
                </a:lnTo>
                <a:lnTo>
                  <a:pt x="0" y="204945"/>
                </a:lnTo>
                <a:lnTo>
                  <a:pt x="531" y="211554"/>
                </a:lnTo>
                <a:lnTo>
                  <a:pt x="2155" y="217230"/>
                </a:lnTo>
                <a:lnTo>
                  <a:pt x="4508" y="223554"/>
                </a:lnTo>
                <a:lnTo>
                  <a:pt x="7347" y="230310"/>
                </a:lnTo>
                <a:lnTo>
                  <a:pt x="10509" y="237354"/>
                </a:lnTo>
                <a:lnTo>
                  <a:pt x="13887" y="242051"/>
                </a:lnTo>
                <a:lnTo>
                  <a:pt x="17409" y="245181"/>
                </a:lnTo>
                <a:lnTo>
                  <a:pt x="21027" y="247268"/>
                </a:lnTo>
                <a:lnTo>
                  <a:pt x="24709" y="248659"/>
                </a:lnTo>
                <a:lnTo>
                  <a:pt x="28434" y="249587"/>
                </a:lnTo>
                <a:lnTo>
                  <a:pt x="32187" y="250206"/>
                </a:lnTo>
                <a:lnTo>
                  <a:pt x="37229" y="250618"/>
                </a:lnTo>
                <a:lnTo>
                  <a:pt x="43131" y="250893"/>
                </a:lnTo>
                <a:lnTo>
                  <a:pt x="60185" y="251279"/>
                </a:lnTo>
                <a:lnTo>
                  <a:pt x="64785" y="251334"/>
                </a:lnTo>
                <a:lnTo>
                  <a:pt x="69121" y="250100"/>
                </a:lnTo>
                <a:lnTo>
                  <a:pt x="73282" y="248008"/>
                </a:lnTo>
                <a:lnTo>
                  <a:pt x="77326" y="245343"/>
                </a:lnTo>
                <a:lnTo>
                  <a:pt x="82562" y="243566"/>
                </a:lnTo>
                <a:lnTo>
                  <a:pt x="88592" y="242382"/>
                </a:lnTo>
                <a:lnTo>
                  <a:pt x="95153" y="241592"/>
                </a:lnTo>
                <a:lnTo>
                  <a:pt x="100796" y="239795"/>
                </a:lnTo>
                <a:lnTo>
                  <a:pt x="105829" y="237328"/>
                </a:lnTo>
                <a:lnTo>
                  <a:pt x="110454" y="234412"/>
                </a:lnTo>
                <a:lnTo>
                  <a:pt x="114807" y="231199"/>
                </a:lnTo>
                <a:lnTo>
                  <a:pt x="118979" y="227787"/>
                </a:lnTo>
                <a:lnTo>
                  <a:pt x="123030" y="224242"/>
                </a:lnTo>
                <a:lnTo>
                  <a:pt x="128272" y="220609"/>
                </a:lnTo>
                <a:lnTo>
                  <a:pt x="134306" y="216916"/>
                </a:lnTo>
                <a:lnTo>
                  <a:pt x="140868" y="213185"/>
                </a:lnTo>
                <a:lnTo>
                  <a:pt x="146513" y="209428"/>
                </a:lnTo>
                <a:lnTo>
                  <a:pt x="151547" y="205652"/>
                </a:lnTo>
                <a:lnTo>
                  <a:pt x="156173" y="201866"/>
                </a:lnTo>
                <a:lnTo>
                  <a:pt x="160526" y="196801"/>
                </a:lnTo>
                <a:lnTo>
                  <a:pt x="164699" y="190885"/>
                </a:lnTo>
                <a:lnTo>
                  <a:pt x="168750" y="184401"/>
                </a:lnTo>
                <a:lnTo>
                  <a:pt x="172722" y="178808"/>
                </a:lnTo>
                <a:lnTo>
                  <a:pt x="176639" y="173809"/>
                </a:lnTo>
                <a:lnTo>
                  <a:pt x="180520" y="169207"/>
                </a:lnTo>
                <a:lnTo>
                  <a:pt x="183108" y="164869"/>
                </a:lnTo>
                <a:lnTo>
                  <a:pt x="184833" y="160707"/>
                </a:lnTo>
                <a:lnTo>
                  <a:pt x="185984" y="156662"/>
                </a:lnTo>
                <a:lnTo>
                  <a:pt x="188020" y="151426"/>
                </a:lnTo>
                <a:lnTo>
                  <a:pt x="190648" y="145394"/>
                </a:lnTo>
                <a:lnTo>
                  <a:pt x="193670" y="138834"/>
                </a:lnTo>
                <a:lnTo>
                  <a:pt x="195684" y="133190"/>
                </a:lnTo>
                <a:lnTo>
                  <a:pt x="197027" y="128158"/>
                </a:lnTo>
                <a:lnTo>
                  <a:pt x="197923" y="123533"/>
                </a:lnTo>
                <a:lnTo>
                  <a:pt x="198520" y="117909"/>
                </a:lnTo>
                <a:lnTo>
                  <a:pt x="198918" y="111620"/>
                </a:lnTo>
                <a:lnTo>
                  <a:pt x="199360" y="99129"/>
                </a:lnTo>
                <a:lnTo>
                  <a:pt x="199556" y="89344"/>
                </a:lnTo>
                <a:lnTo>
                  <a:pt x="198339" y="83687"/>
                </a:lnTo>
                <a:lnTo>
                  <a:pt x="196257" y="77375"/>
                </a:lnTo>
                <a:lnTo>
                  <a:pt x="193599" y="70628"/>
                </a:lnTo>
                <a:lnTo>
                  <a:pt x="190557" y="63589"/>
                </a:lnTo>
                <a:lnTo>
                  <a:pt x="183791" y="48996"/>
                </a:lnTo>
                <a:lnTo>
                  <a:pt x="180208" y="42818"/>
                </a:lnTo>
                <a:lnTo>
                  <a:pt x="176550" y="37429"/>
                </a:lnTo>
                <a:lnTo>
                  <a:pt x="172841" y="32567"/>
                </a:lnTo>
                <a:lnTo>
                  <a:pt x="169099" y="28056"/>
                </a:lnTo>
                <a:lnTo>
                  <a:pt x="165334" y="23778"/>
                </a:lnTo>
                <a:lnTo>
                  <a:pt x="161554" y="19656"/>
                </a:lnTo>
                <a:lnTo>
                  <a:pt x="156494" y="15638"/>
                </a:lnTo>
                <a:lnTo>
                  <a:pt x="150580" y="11690"/>
                </a:lnTo>
                <a:lnTo>
                  <a:pt x="144098" y="7787"/>
                </a:lnTo>
                <a:lnTo>
                  <a:pt x="137237" y="5186"/>
                </a:lnTo>
                <a:lnTo>
                  <a:pt x="130122" y="3451"/>
                </a:lnTo>
                <a:lnTo>
                  <a:pt x="122839" y="2295"/>
                </a:lnTo>
                <a:lnTo>
                  <a:pt x="116714" y="1524"/>
                </a:lnTo>
                <a:lnTo>
                  <a:pt x="111361" y="1010"/>
                </a:lnTo>
                <a:lnTo>
                  <a:pt x="106521" y="668"/>
                </a:lnTo>
                <a:lnTo>
                  <a:pt x="100755" y="439"/>
                </a:lnTo>
                <a:lnTo>
                  <a:pt x="81775" y="118"/>
                </a:lnTo>
                <a:lnTo>
                  <a:pt x="53200" y="0"/>
                </a:lnTo>
                <a:lnTo>
                  <a:pt x="46158" y="1264"/>
                </a:lnTo>
                <a:lnTo>
                  <a:pt x="38923" y="3377"/>
                </a:lnTo>
                <a:lnTo>
                  <a:pt x="16833" y="1141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5" name="SMARTPenAnnotation151"/>
          <p:cNvSpPr/>
          <p:nvPr/>
        </p:nvSpPr>
        <p:spPr>
          <a:xfrm>
            <a:off x="1417320" y="5554981"/>
            <a:ext cx="239987" cy="377176"/>
          </a:xfrm>
          <a:custGeom>
            <a:avLst/>
            <a:gdLst/>
            <a:ahLst/>
            <a:cxnLst/>
            <a:rect l="0" t="0" r="0" b="0"/>
            <a:pathLst>
              <a:path w="239987" h="377176">
                <a:moveTo>
                  <a:pt x="80010" y="22858"/>
                </a:moveTo>
                <a:lnTo>
                  <a:pt x="86077" y="16791"/>
                </a:lnTo>
                <a:lnTo>
                  <a:pt x="89135" y="15003"/>
                </a:lnTo>
                <a:lnTo>
                  <a:pt x="95919" y="13017"/>
                </a:lnTo>
                <a:lnTo>
                  <a:pt x="103167" y="8748"/>
                </a:lnTo>
                <a:lnTo>
                  <a:pt x="106878" y="5831"/>
                </a:lnTo>
                <a:lnTo>
                  <a:pt x="111892" y="3887"/>
                </a:lnTo>
                <a:lnTo>
                  <a:pt x="117774" y="2591"/>
                </a:lnTo>
                <a:lnTo>
                  <a:pt x="124236" y="1727"/>
                </a:lnTo>
                <a:lnTo>
                  <a:pt x="132354" y="1151"/>
                </a:lnTo>
                <a:lnTo>
                  <a:pt x="141576" y="767"/>
                </a:lnTo>
                <a:lnTo>
                  <a:pt x="169372" y="226"/>
                </a:lnTo>
                <a:lnTo>
                  <a:pt x="183534" y="66"/>
                </a:lnTo>
                <a:lnTo>
                  <a:pt x="176941" y="12"/>
                </a:lnTo>
                <a:lnTo>
                  <a:pt x="156023" y="0"/>
                </a:lnTo>
                <a:lnTo>
                  <a:pt x="152275" y="1269"/>
                </a:lnTo>
                <a:lnTo>
                  <a:pt x="148507" y="3386"/>
                </a:lnTo>
                <a:lnTo>
                  <a:pt x="144724" y="6066"/>
                </a:lnTo>
                <a:lnTo>
                  <a:pt x="138393" y="7854"/>
                </a:lnTo>
                <a:lnTo>
                  <a:pt x="130362" y="9045"/>
                </a:lnTo>
                <a:lnTo>
                  <a:pt x="108300" y="10957"/>
                </a:lnTo>
                <a:lnTo>
                  <a:pt x="101897" y="11219"/>
                </a:lnTo>
                <a:lnTo>
                  <a:pt x="91151" y="11367"/>
                </a:lnTo>
                <a:lnTo>
                  <a:pt x="52617" y="11424"/>
                </a:lnTo>
                <a:lnTo>
                  <a:pt x="45238" y="12696"/>
                </a:lnTo>
                <a:lnTo>
                  <a:pt x="39048" y="14814"/>
                </a:lnTo>
                <a:lnTo>
                  <a:pt x="33652" y="17495"/>
                </a:lnTo>
                <a:lnTo>
                  <a:pt x="28785" y="19283"/>
                </a:lnTo>
                <a:lnTo>
                  <a:pt x="24270" y="20475"/>
                </a:lnTo>
                <a:lnTo>
                  <a:pt x="19990" y="21269"/>
                </a:lnTo>
                <a:lnTo>
                  <a:pt x="17136" y="23069"/>
                </a:lnTo>
                <a:lnTo>
                  <a:pt x="15234" y="25539"/>
                </a:lnTo>
                <a:lnTo>
                  <a:pt x="13966" y="28455"/>
                </a:lnTo>
                <a:lnTo>
                  <a:pt x="12557" y="35083"/>
                </a:lnTo>
                <a:lnTo>
                  <a:pt x="11931" y="43531"/>
                </a:lnTo>
                <a:lnTo>
                  <a:pt x="11652" y="55753"/>
                </a:lnTo>
                <a:lnTo>
                  <a:pt x="10308" y="62568"/>
                </a:lnTo>
                <a:lnTo>
                  <a:pt x="8142" y="69652"/>
                </a:lnTo>
                <a:lnTo>
                  <a:pt x="5428" y="76914"/>
                </a:lnTo>
                <a:lnTo>
                  <a:pt x="2412" y="88370"/>
                </a:lnTo>
                <a:lnTo>
                  <a:pt x="1608" y="93203"/>
                </a:lnTo>
                <a:lnTo>
                  <a:pt x="1072" y="100235"/>
                </a:lnTo>
                <a:lnTo>
                  <a:pt x="714" y="108732"/>
                </a:lnTo>
                <a:lnTo>
                  <a:pt x="211" y="135510"/>
                </a:lnTo>
                <a:lnTo>
                  <a:pt x="0" y="222520"/>
                </a:lnTo>
                <a:lnTo>
                  <a:pt x="1270" y="224546"/>
                </a:lnTo>
                <a:lnTo>
                  <a:pt x="3386" y="225897"/>
                </a:lnTo>
                <a:lnTo>
                  <a:pt x="9841" y="228065"/>
                </a:lnTo>
                <a:lnTo>
                  <a:pt x="10370" y="226973"/>
                </a:lnTo>
                <a:lnTo>
                  <a:pt x="10959" y="222372"/>
                </a:lnTo>
                <a:lnTo>
                  <a:pt x="12386" y="220638"/>
                </a:lnTo>
                <a:lnTo>
                  <a:pt x="14607" y="219482"/>
                </a:lnTo>
                <a:lnTo>
                  <a:pt x="17358" y="218711"/>
                </a:lnTo>
                <a:lnTo>
                  <a:pt x="23801" y="214467"/>
                </a:lnTo>
                <a:lnTo>
                  <a:pt x="27297" y="211558"/>
                </a:lnTo>
                <a:lnTo>
                  <a:pt x="32168" y="207078"/>
                </a:lnTo>
                <a:lnTo>
                  <a:pt x="49889" y="189907"/>
                </a:lnTo>
                <a:lnTo>
                  <a:pt x="71935" y="168063"/>
                </a:lnTo>
                <a:lnTo>
                  <a:pt x="77167" y="164111"/>
                </a:lnTo>
                <a:lnTo>
                  <a:pt x="83194" y="160207"/>
                </a:lnTo>
                <a:lnTo>
                  <a:pt x="89753" y="156334"/>
                </a:lnTo>
                <a:lnTo>
                  <a:pt x="96665" y="152482"/>
                </a:lnTo>
                <a:lnTo>
                  <a:pt x="111119" y="144816"/>
                </a:lnTo>
                <a:lnTo>
                  <a:pt x="117259" y="142263"/>
                </a:lnTo>
                <a:lnTo>
                  <a:pt x="122623" y="140562"/>
                </a:lnTo>
                <a:lnTo>
                  <a:pt x="127468" y="139427"/>
                </a:lnTo>
                <a:lnTo>
                  <a:pt x="133239" y="138671"/>
                </a:lnTo>
                <a:lnTo>
                  <a:pt x="139626" y="138167"/>
                </a:lnTo>
                <a:lnTo>
                  <a:pt x="152226" y="137607"/>
                </a:lnTo>
                <a:lnTo>
                  <a:pt x="162059" y="137357"/>
                </a:lnTo>
                <a:lnTo>
                  <a:pt x="166459" y="138561"/>
                </a:lnTo>
                <a:lnTo>
                  <a:pt x="170663" y="140634"/>
                </a:lnTo>
                <a:lnTo>
                  <a:pt x="174735" y="143285"/>
                </a:lnTo>
                <a:lnTo>
                  <a:pt x="178720" y="146323"/>
                </a:lnTo>
                <a:lnTo>
                  <a:pt x="182646" y="149618"/>
                </a:lnTo>
                <a:lnTo>
                  <a:pt x="186534" y="153085"/>
                </a:lnTo>
                <a:lnTo>
                  <a:pt x="190396" y="155396"/>
                </a:lnTo>
                <a:lnTo>
                  <a:pt x="194241" y="156937"/>
                </a:lnTo>
                <a:lnTo>
                  <a:pt x="198073" y="157964"/>
                </a:lnTo>
                <a:lnTo>
                  <a:pt x="203169" y="161189"/>
                </a:lnTo>
                <a:lnTo>
                  <a:pt x="209106" y="165879"/>
                </a:lnTo>
                <a:lnTo>
                  <a:pt x="215604" y="171545"/>
                </a:lnTo>
                <a:lnTo>
                  <a:pt x="219936" y="177863"/>
                </a:lnTo>
                <a:lnTo>
                  <a:pt x="222824" y="184615"/>
                </a:lnTo>
                <a:lnTo>
                  <a:pt x="224749" y="191656"/>
                </a:lnTo>
                <a:lnTo>
                  <a:pt x="226888" y="202866"/>
                </a:lnTo>
                <a:lnTo>
                  <a:pt x="229109" y="214622"/>
                </a:lnTo>
                <a:lnTo>
                  <a:pt x="231479" y="223091"/>
                </a:lnTo>
                <a:lnTo>
                  <a:pt x="234329" y="232547"/>
                </a:lnTo>
                <a:lnTo>
                  <a:pt x="236229" y="241391"/>
                </a:lnTo>
                <a:lnTo>
                  <a:pt x="237496" y="249827"/>
                </a:lnTo>
                <a:lnTo>
                  <a:pt x="238341" y="257990"/>
                </a:lnTo>
                <a:lnTo>
                  <a:pt x="238904" y="264703"/>
                </a:lnTo>
                <a:lnTo>
                  <a:pt x="239529" y="275548"/>
                </a:lnTo>
                <a:lnTo>
                  <a:pt x="239807" y="287989"/>
                </a:lnTo>
                <a:lnTo>
                  <a:pt x="239986" y="310603"/>
                </a:lnTo>
                <a:lnTo>
                  <a:pt x="238730" y="315018"/>
                </a:lnTo>
                <a:lnTo>
                  <a:pt x="233949" y="323310"/>
                </a:lnTo>
                <a:lnTo>
                  <a:pt x="227591" y="331229"/>
                </a:lnTo>
                <a:lnTo>
                  <a:pt x="224117" y="335119"/>
                </a:lnTo>
                <a:lnTo>
                  <a:pt x="221801" y="338982"/>
                </a:lnTo>
                <a:lnTo>
                  <a:pt x="217272" y="350487"/>
                </a:lnTo>
                <a:lnTo>
                  <a:pt x="211712" y="358124"/>
                </a:lnTo>
                <a:lnTo>
                  <a:pt x="208451" y="360669"/>
                </a:lnTo>
                <a:lnTo>
                  <a:pt x="205007" y="362366"/>
                </a:lnTo>
                <a:lnTo>
                  <a:pt x="201441" y="363497"/>
                </a:lnTo>
                <a:lnTo>
                  <a:pt x="194093" y="368140"/>
                </a:lnTo>
                <a:lnTo>
                  <a:pt x="190355" y="371156"/>
                </a:lnTo>
                <a:lnTo>
                  <a:pt x="186593" y="373166"/>
                </a:lnTo>
                <a:lnTo>
                  <a:pt x="182815" y="374507"/>
                </a:lnTo>
                <a:lnTo>
                  <a:pt x="179027" y="375401"/>
                </a:lnTo>
                <a:lnTo>
                  <a:pt x="175231" y="375997"/>
                </a:lnTo>
                <a:lnTo>
                  <a:pt x="171431" y="376394"/>
                </a:lnTo>
                <a:lnTo>
                  <a:pt x="167627" y="376659"/>
                </a:lnTo>
                <a:lnTo>
                  <a:pt x="153241" y="376953"/>
                </a:lnTo>
                <a:lnTo>
                  <a:pt x="93227" y="377175"/>
                </a:lnTo>
                <a:lnTo>
                  <a:pt x="83742" y="375910"/>
                </a:lnTo>
                <a:lnTo>
                  <a:pt x="76147" y="373796"/>
                </a:lnTo>
                <a:lnTo>
                  <a:pt x="69815" y="371117"/>
                </a:lnTo>
                <a:lnTo>
                  <a:pt x="64323" y="368060"/>
                </a:lnTo>
                <a:lnTo>
                  <a:pt x="59392" y="364753"/>
                </a:lnTo>
                <a:lnTo>
                  <a:pt x="54835" y="361278"/>
                </a:lnTo>
                <a:lnTo>
                  <a:pt x="50526" y="358961"/>
                </a:lnTo>
                <a:lnTo>
                  <a:pt x="46384" y="357417"/>
                </a:lnTo>
                <a:lnTo>
                  <a:pt x="42353" y="356388"/>
                </a:lnTo>
                <a:lnTo>
                  <a:pt x="38395" y="354431"/>
                </a:lnTo>
                <a:lnTo>
                  <a:pt x="34487" y="351857"/>
                </a:lnTo>
                <a:lnTo>
                  <a:pt x="30611" y="348871"/>
                </a:lnTo>
                <a:lnTo>
                  <a:pt x="26757" y="346880"/>
                </a:lnTo>
                <a:lnTo>
                  <a:pt x="22918" y="345553"/>
                </a:lnTo>
                <a:lnTo>
                  <a:pt x="22860" y="34289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6" name="SMARTPenAnnotation152"/>
          <p:cNvSpPr/>
          <p:nvPr/>
        </p:nvSpPr>
        <p:spPr>
          <a:xfrm>
            <a:off x="1737360" y="5875019"/>
            <a:ext cx="11431" cy="22861"/>
          </a:xfrm>
          <a:custGeom>
            <a:avLst/>
            <a:gdLst/>
            <a:ahLst/>
            <a:cxnLst/>
            <a:rect l="0" t="0" r="0" b="0"/>
            <a:pathLst>
              <a:path w="11431" h="22861">
                <a:moveTo>
                  <a:pt x="11430" y="22860"/>
                </a:moveTo>
                <a:lnTo>
                  <a:pt x="11430" y="11901"/>
                </a:lnTo>
                <a:lnTo>
                  <a:pt x="10160" y="10475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7" name="SMARTPenAnnotation153"/>
          <p:cNvSpPr/>
          <p:nvPr/>
        </p:nvSpPr>
        <p:spPr>
          <a:xfrm>
            <a:off x="2068830" y="5635099"/>
            <a:ext cx="297164" cy="216192"/>
          </a:xfrm>
          <a:custGeom>
            <a:avLst/>
            <a:gdLst/>
            <a:ahLst/>
            <a:cxnLst/>
            <a:rect l="0" t="0" r="0" b="0"/>
            <a:pathLst>
              <a:path w="297164" h="216192">
                <a:moveTo>
                  <a:pt x="0" y="45610"/>
                </a:moveTo>
                <a:lnTo>
                  <a:pt x="17026" y="62638"/>
                </a:lnTo>
                <a:lnTo>
                  <a:pt x="18971" y="65852"/>
                </a:lnTo>
                <a:lnTo>
                  <a:pt x="20267" y="69265"/>
                </a:lnTo>
                <a:lnTo>
                  <a:pt x="21131" y="72810"/>
                </a:lnTo>
                <a:lnTo>
                  <a:pt x="21707" y="76444"/>
                </a:lnTo>
                <a:lnTo>
                  <a:pt x="22091" y="80136"/>
                </a:lnTo>
                <a:lnTo>
                  <a:pt x="22347" y="83867"/>
                </a:lnTo>
                <a:lnTo>
                  <a:pt x="23788" y="87625"/>
                </a:lnTo>
                <a:lnTo>
                  <a:pt x="26019" y="91400"/>
                </a:lnTo>
                <a:lnTo>
                  <a:pt x="28776" y="95187"/>
                </a:lnTo>
                <a:lnTo>
                  <a:pt x="30614" y="105332"/>
                </a:lnTo>
                <a:lnTo>
                  <a:pt x="31839" y="119715"/>
                </a:lnTo>
                <a:lnTo>
                  <a:pt x="33563" y="159431"/>
                </a:lnTo>
                <a:lnTo>
                  <a:pt x="33967" y="174937"/>
                </a:lnTo>
                <a:lnTo>
                  <a:pt x="34286" y="216191"/>
                </a:lnTo>
                <a:lnTo>
                  <a:pt x="34289" y="210735"/>
                </a:lnTo>
                <a:lnTo>
                  <a:pt x="35559" y="203954"/>
                </a:lnTo>
                <a:lnTo>
                  <a:pt x="40357" y="182871"/>
                </a:lnTo>
                <a:lnTo>
                  <a:pt x="42145" y="170138"/>
                </a:lnTo>
                <a:lnTo>
                  <a:pt x="43336" y="156569"/>
                </a:lnTo>
                <a:lnTo>
                  <a:pt x="44131" y="142442"/>
                </a:lnTo>
                <a:lnTo>
                  <a:pt x="47200" y="127945"/>
                </a:lnTo>
                <a:lnTo>
                  <a:pt x="51787" y="113200"/>
                </a:lnTo>
                <a:lnTo>
                  <a:pt x="57384" y="98290"/>
                </a:lnTo>
                <a:lnTo>
                  <a:pt x="63656" y="84540"/>
                </a:lnTo>
                <a:lnTo>
                  <a:pt x="70377" y="71564"/>
                </a:lnTo>
                <a:lnTo>
                  <a:pt x="77398" y="59103"/>
                </a:lnTo>
                <a:lnTo>
                  <a:pt x="82079" y="49525"/>
                </a:lnTo>
                <a:lnTo>
                  <a:pt x="85199" y="41870"/>
                </a:lnTo>
                <a:lnTo>
                  <a:pt x="87279" y="35497"/>
                </a:lnTo>
                <a:lnTo>
                  <a:pt x="89936" y="31248"/>
                </a:lnTo>
                <a:lnTo>
                  <a:pt x="92977" y="28416"/>
                </a:lnTo>
                <a:lnTo>
                  <a:pt x="96275" y="26527"/>
                </a:lnTo>
                <a:lnTo>
                  <a:pt x="103325" y="24429"/>
                </a:lnTo>
                <a:lnTo>
                  <a:pt x="110692" y="23497"/>
                </a:lnTo>
                <a:lnTo>
                  <a:pt x="118200" y="23082"/>
                </a:lnTo>
                <a:lnTo>
                  <a:pt x="121980" y="24241"/>
                </a:lnTo>
                <a:lnTo>
                  <a:pt x="129566" y="28916"/>
                </a:lnTo>
                <a:lnTo>
                  <a:pt x="137171" y="31841"/>
                </a:lnTo>
                <a:lnTo>
                  <a:pt x="140977" y="32620"/>
                </a:lnTo>
                <a:lnTo>
                  <a:pt x="143515" y="35681"/>
                </a:lnTo>
                <a:lnTo>
                  <a:pt x="145206" y="40261"/>
                </a:lnTo>
                <a:lnTo>
                  <a:pt x="146334" y="45854"/>
                </a:lnTo>
                <a:lnTo>
                  <a:pt x="148356" y="53393"/>
                </a:lnTo>
                <a:lnTo>
                  <a:pt x="153989" y="71930"/>
                </a:lnTo>
                <a:lnTo>
                  <a:pt x="155999" y="82207"/>
                </a:lnTo>
                <a:lnTo>
                  <a:pt x="157339" y="92868"/>
                </a:lnTo>
                <a:lnTo>
                  <a:pt x="158233" y="103785"/>
                </a:lnTo>
                <a:lnTo>
                  <a:pt x="158828" y="114874"/>
                </a:lnTo>
                <a:lnTo>
                  <a:pt x="159490" y="137354"/>
                </a:lnTo>
                <a:lnTo>
                  <a:pt x="159950" y="169373"/>
                </a:lnTo>
                <a:lnTo>
                  <a:pt x="159973" y="173839"/>
                </a:lnTo>
                <a:lnTo>
                  <a:pt x="158719" y="178086"/>
                </a:lnTo>
                <a:lnTo>
                  <a:pt x="156612" y="182188"/>
                </a:lnTo>
                <a:lnTo>
                  <a:pt x="153938" y="186192"/>
                </a:lnTo>
                <a:lnTo>
                  <a:pt x="152155" y="187591"/>
                </a:lnTo>
                <a:lnTo>
                  <a:pt x="150967" y="187254"/>
                </a:lnTo>
                <a:lnTo>
                  <a:pt x="149059" y="183656"/>
                </a:lnTo>
                <a:lnTo>
                  <a:pt x="148729" y="176966"/>
                </a:lnTo>
                <a:lnTo>
                  <a:pt x="148631" y="160872"/>
                </a:lnTo>
                <a:lnTo>
                  <a:pt x="149887" y="155471"/>
                </a:lnTo>
                <a:lnTo>
                  <a:pt x="151995" y="150601"/>
                </a:lnTo>
                <a:lnTo>
                  <a:pt x="154670" y="146084"/>
                </a:lnTo>
                <a:lnTo>
                  <a:pt x="157723" y="137993"/>
                </a:lnTo>
                <a:lnTo>
                  <a:pt x="161029" y="127519"/>
                </a:lnTo>
                <a:lnTo>
                  <a:pt x="164502" y="115456"/>
                </a:lnTo>
                <a:lnTo>
                  <a:pt x="168088" y="104874"/>
                </a:lnTo>
                <a:lnTo>
                  <a:pt x="171748" y="95280"/>
                </a:lnTo>
                <a:lnTo>
                  <a:pt x="175459" y="86343"/>
                </a:lnTo>
                <a:lnTo>
                  <a:pt x="179202" y="76576"/>
                </a:lnTo>
                <a:lnTo>
                  <a:pt x="186749" y="55563"/>
                </a:lnTo>
                <a:lnTo>
                  <a:pt x="191809" y="47165"/>
                </a:lnTo>
                <a:lnTo>
                  <a:pt x="197723" y="40297"/>
                </a:lnTo>
                <a:lnTo>
                  <a:pt x="204205" y="34448"/>
                </a:lnTo>
                <a:lnTo>
                  <a:pt x="209797" y="28009"/>
                </a:lnTo>
                <a:lnTo>
                  <a:pt x="214794" y="21176"/>
                </a:lnTo>
                <a:lnTo>
                  <a:pt x="219396" y="14081"/>
                </a:lnTo>
                <a:lnTo>
                  <a:pt x="223734" y="9351"/>
                </a:lnTo>
                <a:lnTo>
                  <a:pt x="227896" y="6197"/>
                </a:lnTo>
                <a:lnTo>
                  <a:pt x="235907" y="2694"/>
                </a:lnTo>
                <a:lnTo>
                  <a:pt x="243700" y="1136"/>
                </a:lnTo>
                <a:lnTo>
                  <a:pt x="251398" y="444"/>
                </a:lnTo>
                <a:lnTo>
                  <a:pt x="259052" y="137"/>
                </a:lnTo>
                <a:lnTo>
                  <a:pt x="266687" y="0"/>
                </a:lnTo>
                <a:lnTo>
                  <a:pt x="269231" y="1233"/>
                </a:lnTo>
                <a:lnTo>
                  <a:pt x="270927" y="3326"/>
                </a:lnTo>
                <a:lnTo>
                  <a:pt x="272058" y="5991"/>
                </a:lnTo>
                <a:lnTo>
                  <a:pt x="276701" y="12338"/>
                </a:lnTo>
                <a:lnTo>
                  <a:pt x="279717" y="15809"/>
                </a:lnTo>
                <a:lnTo>
                  <a:pt x="282998" y="21933"/>
                </a:lnTo>
                <a:lnTo>
                  <a:pt x="286455" y="29825"/>
                </a:lnTo>
                <a:lnTo>
                  <a:pt x="290030" y="38897"/>
                </a:lnTo>
                <a:lnTo>
                  <a:pt x="292413" y="47485"/>
                </a:lnTo>
                <a:lnTo>
                  <a:pt x="294002" y="55750"/>
                </a:lnTo>
                <a:lnTo>
                  <a:pt x="295061" y="63800"/>
                </a:lnTo>
                <a:lnTo>
                  <a:pt x="295767" y="71707"/>
                </a:lnTo>
                <a:lnTo>
                  <a:pt x="296238" y="79518"/>
                </a:lnTo>
                <a:lnTo>
                  <a:pt x="296761" y="94970"/>
                </a:lnTo>
                <a:lnTo>
                  <a:pt x="297097" y="125587"/>
                </a:lnTo>
                <a:lnTo>
                  <a:pt x="297163" y="150026"/>
                </a:lnTo>
                <a:lnTo>
                  <a:pt x="295899" y="155861"/>
                </a:lnTo>
                <a:lnTo>
                  <a:pt x="293786" y="162291"/>
                </a:lnTo>
                <a:lnTo>
                  <a:pt x="287337" y="178725"/>
                </a:lnTo>
                <a:lnTo>
                  <a:pt x="286455" y="184359"/>
                </a:lnTo>
                <a:lnTo>
                  <a:pt x="285750" y="19420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8" name="SMARTPenAnnotation154"/>
          <p:cNvSpPr/>
          <p:nvPr/>
        </p:nvSpPr>
        <p:spPr>
          <a:xfrm>
            <a:off x="2487515" y="5566409"/>
            <a:ext cx="244256" cy="251461"/>
          </a:xfrm>
          <a:custGeom>
            <a:avLst/>
            <a:gdLst/>
            <a:ahLst/>
            <a:cxnLst/>
            <a:rect l="0" t="0" r="0" b="0"/>
            <a:pathLst>
              <a:path w="244256" h="251461">
                <a:moveTo>
                  <a:pt x="198535" y="0"/>
                </a:moveTo>
                <a:lnTo>
                  <a:pt x="198535" y="6068"/>
                </a:lnTo>
                <a:lnTo>
                  <a:pt x="197264" y="9125"/>
                </a:lnTo>
                <a:lnTo>
                  <a:pt x="192467" y="15909"/>
                </a:lnTo>
                <a:lnTo>
                  <a:pt x="186101" y="23158"/>
                </a:lnTo>
                <a:lnTo>
                  <a:pt x="182626" y="26868"/>
                </a:lnTo>
                <a:lnTo>
                  <a:pt x="150535" y="59389"/>
                </a:lnTo>
                <a:lnTo>
                  <a:pt x="138028" y="71925"/>
                </a:lnTo>
                <a:lnTo>
                  <a:pt x="132797" y="75890"/>
                </a:lnTo>
                <a:lnTo>
                  <a:pt x="126769" y="79804"/>
                </a:lnTo>
                <a:lnTo>
                  <a:pt x="120211" y="83682"/>
                </a:lnTo>
                <a:lnTo>
                  <a:pt x="114569" y="87538"/>
                </a:lnTo>
                <a:lnTo>
                  <a:pt x="109537" y="91379"/>
                </a:lnTo>
                <a:lnTo>
                  <a:pt x="104913" y="95209"/>
                </a:lnTo>
                <a:lnTo>
                  <a:pt x="98020" y="100303"/>
                </a:lnTo>
                <a:lnTo>
                  <a:pt x="80202" y="112736"/>
                </a:lnTo>
                <a:lnTo>
                  <a:pt x="72656" y="118338"/>
                </a:lnTo>
                <a:lnTo>
                  <a:pt x="66356" y="123342"/>
                </a:lnTo>
                <a:lnTo>
                  <a:pt x="60885" y="127948"/>
                </a:lnTo>
                <a:lnTo>
                  <a:pt x="54698" y="132289"/>
                </a:lnTo>
                <a:lnTo>
                  <a:pt x="48034" y="136452"/>
                </a:lnTo>
                <a:lnTo>
                  <a:pt x="31223" y="146193"/>
                </a:lnTo>
                <a:lnTo>
                  <a:pt x="22150" y="150912"/>
                </a:lnTo>
                <a:lnTo>
                  <a:pt x="16175" y="153948"/>
                </a:lnTo>
                <a:lnTo>
                  <a:pt x="10922" y="155972"/>
                </a:lnTo>
                <a:lnTo>
                  <a:pt x="6149" y="157322"/>
                </a:lnTo>
                <a:lnTo>
                  <a:pt x="1698" y="158221"/>
                </a:lnTo>
                <a:lnTo>
                  <a:pt x="0" y="160091"/>
                </a:lnTo>
                <a:lnTo>
                  <a:pt x="138" y="162607"/>
                </a:lnTo>
                <a:lnTo>
                  <a:pt x="1500" y="165555"/>
                </a:lnTo>
                <a:lnTo>
                  <a:pt x="3678" y="167520"/>
                </a:lnTo>
                <a:lnTo>
                  <a:pt x="6400" y="168830"/>
                </a:lnTo>
                <a:lnTo>
                  <a:pt x="12812" y="170286"/>
                </a:lnTo>
                <a:lnTo>
                  <a:pt x="19894" y="170933"/>
                </a:lnTo>
                <a:lnTo>
                  <a:pt x="27276" y="171221"/>
                </a:lnTo>
                <a:lnTo>
                  <a:pt x="31022" y="171297"/>
                </a:lnTo>
                <a:lnTo>
                  <a:pt x="41139" y="172618"/>
                </a:lnTo>
                <a:lnTo>
                  <a:pt x="72701" y="177473"/>
                </a:lnTo>
                <a:lnTo>
                  <a:pt x="86706" y="179275"/>
                </a:lnTo>
                <a:lnTo>
                  <a:pt x="98582" y="180477"/>
                </a:lnTo>
                <a:lnTo>
                  <a:pt x="109040" y="181278"/>
                </a:lnTo>
                <a:lnTo>
                  <a:pt x="118551" y="183082"/>
                </a:lnTo>
                <a:lnTo>
                  <a:pt x="127432" y="185555"/>
                </a:lnTo>
                <a:lnTo>
                  <a:pt x="135893" y="188473"/>
                </a:lnTo>
                <a:lnTo>
                  <a:pt x="144073" y="191689"/>
                </a:lnTo>
                <a:lnTo>
                  <a:pt x="152067" y="195103"/>
                </a:lnTo>
                <a:lnTo>
                  <a:pt x="167722" y="202283"/>
                </a:lnTo>
                <a:lnTo>
                  <a:pt x="183147" y="209707"/>
                </a:lnTo>
                <a:lnTo>
                  <a:pt x="189546" y="212195"/>
                </a:lnTo>
                <a:lnTo>
                  <a:pt x="195082" y="213854"/>
                </a:lnTo>
                <a:lnTo>
                  <a:pt x="200043" y="214959"/>
                </a:lnTo>
                <a:lnTo>
                  <a:pt x="203350" y="216966"/>
                </a:lnTo>
                <a:lnTo>
                  <a:pt x="205555" y="219575"/>
                </a:lnTo>
                <a:lnTo>
                  <a:pt x="207025" y="222583"/>
                </a:lnTo>
                <a:lnTo>
                  <a:pt x="212045" y="229313"/>
                </a:lnTo>
                <a:lnTo>
                  <a:pt x="218509" y="236537"/>
                </a:lnTo>
                <a:lnTo>
                  <a:pt x="222011" y="240241"/>
                </a:lnTo>
                <a:lnTo>
                  <a:pt x="244255" y="25146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9" name="SMARTPenAnnotation155"/>
          <p:cNvSpPr/>
          <p:nvPr/>
        </p:nvSpPr>
        <p:spPr>
          <a:xfrm>
            <a:off x="2834639" y="5486556"/>
            <a:ext cx="262892" cy="308235"/>
          </a:xfrm>
          <a:custGeom>
            <a:avLst/>
            <a:gdLst/>
            <a:ahLst/>
            <a:cxnLst/>
            <a:rect l="0" t="0" r="0" b="0"/>
            <a:pathLst>
              <a:path w="262892" h="308235">
                <a:moveTo>
                  <a:pt x="0" y="91283"/>
                </a:moveTo>
                <a:lnTo>
                  <a:pt x="6068" y="79148"/>
                </a:lnTo>
                <a:lnTo>
                  <a:pt x="12434" y="69803"/>
                </a:lnTo>
                <a:lnTo>
                  <a:pt x="15910" y="65533"/>
                </a:lnTo>
                <a:lnTo>
                  <a:pt x="19771" y="57402"/>
                </a:lnTo>
                <a:lnTo>
                  <a:pt x="20801" y="53456"/>
                </a:lnTo>
                <a:lnTo>
                  <a:pt x="24028" y="49555"/>
                </a:lnTo>
                <a:lnTo>
                  <a:pt x="28718" y="45685"/>
                </a:lnTo>
                <a:lnTo>
                  <a:pt x="34386" y="41834"/>
                </a:lnTo>
                <a:lnTo>
                  <a:pt x="39434" y="37997"/>
                </a:lnTo>
                <a:lnTo>
                  <a:pt x="44070" y="34169"/>
                </a:lnTo>
                <a:lnTo>
                  <a:pt x="48430" y="30347"/>
                </a:lnTo>
                <a:lnTo>
                  <a:pt x="52607" y="26529"/>
                </a:lnTo>
                <a:lnTo>
                  <a:pt x="60634" y="18900"/>
                </a:lnTo>
                <a:lnTo>
                  <a:pt x="64553" y="16358"/>
                </a:lnTo>
                <a:lnTo>
                  <a:pt x="72294" y="13533"/>
                </a:lnTo>
                <a:lnTo>
                  <a:pt x="77406" y="11510"/>
                </a:lnTo>
                <a:lnTo>
                  <a:pt x="83354" y="8891"/>
                </a:lnTo>
                <a:lnTo>
                  <a:pt x="89860" y="5875"/>
                </a:lnTo>
                <a:lnTo>
                  <a:pt x="95467" y="3865"/>
                </a:lnTo>
                <a:lnTo>
                  <a:pt x="100475" y="2524"/>
                </a:lnTo>
                <a:lnTo>
                  <a:pt x="105083" y="1631"/>
                </a:lnTo>
                <a:lnTo>
                  <a:pt x="109426" y="1035"/>
                </a:lnTo>
                <a:lnTo>
                  <a:pt x="117637" y="373"/>
                </a:lnTo>
                <a:lnTo>
                  <a:pt x="125520" y="79"/>
                </a:lnTo>
                <a:lnTo>
                  <a:pt x="129401" y="0"/>
                </a:lnTo>
                <a:lnTo>
                  <a:pt x="134527" y="1218"/>
                </a:lnTo>
                <a:lnTo>
                  <a:pt x="140485" y="3300"/>
                </a:lnTo>
                <a:lnTo>
                  <a:pt x="146997" y="5958"/>
                </a:lnTo>
                <a:lnTo>
                  <a:pt x="152608" y="7730"/>
                </a:lnTo>
                <a:lnTo>
                  <a:pt x="157619" y="8911"/>
                </a:lnTo>
                <a:lnTo>
                  <a:pt x="162230" y="9698"/>
                </a:lnTo>
                <a:lnTo>
                  <a:pt x="165303" y="12764"/>
                </a:lnTo>
                <a:lnTo>
                  <a:pt x="167352" y="17347"/>
                </a:lnTo>
                <a:lnTo>
                  <a:pt x="168718" y="22942"/>
                </a:lnTo>
                <a:lnTo>
                  <a:pt x="173623" y="32546"/>
                </a:lnTo>
                <a:lnTo>
                  <a:pt x="176709" y="36885"/>
                </a:lnTo>
                <a:lnTo>
                  <a:pt x="180138" y="45093"/>
                </a:lnTo>
                <a:lnTo>
                  <a:pt x="181661" y="54244"/>
                </a:lnTo>
                <a:lnTo>
                  <a:pt x="182068" y="60241"/>
                </a:lnTo>
                <a:lnTo>
                  <a:pt x="182339" y="66778"/>
                </a:lnTo>
                <a:lnTo>
                  <a:pt x="182720" y="100251"/>
                </a:lnTo>
                <a:lnTo>
                  <a:pt x="181503" y="115041"/>
                </a:lnTo>
                <a:lnTo>
                  <a:pt x="179422" y="131252"/>
                </a:lnTo>
                <a:lnTo>
                  <a:pt x="176765" y="148409"/>
                </a:lnTo>
                <a:lnTo>
                  <a:pt x="173724" y="162387"/>
                </a:lnTo>
                <a:lnTo>
                  <a:pt x="170426" y="174246"/>
                </a:lnTo>
                <a:lnTo>
                  <a:pt x="166958" y="184692"/>
                </a:lnTo>
                <a:lnTo>
                  <a:pt x="160835" y="199276"/>
                </a:lnTo>
                <a:lnTo>
                  <a:pt x="152944" y="216618"/>
                </a:lnTo>
                <a:lnTo>
                  <a:pt x="143872" y="235800"/>
                </a:lnTo>
                <a:lnTo>
                  <a:pt x="136555" y="249858"/>
                </a:lnTo>
                <a:lnTo>
                  <a:pt x="130407" y="260500"/>
                </a:lnTo>
                <a:lnTo>
                  <a:pt x="125038" y="268864"/>
                </a:lnTo>
                <a:lnTo>
                  <a:pt x="120189" y="275711"/>
                </a:lnTo>
                <a:lnTo>
                  <a:pt x="115686" y="281545"/>
                </a:lnTo>
                <a:lnTo>
                  <a:pt x="111414" y="286704"/>
                </a:lnTo>
                <a:lnTo>
                  <a:pt x="103281" y="295824"/>
                </a:lnTo>
                <a:lnTo>
                  <a:pt x="99334" y="300034"/>
                </a:lnTo>
                <a:lnTo>
                  <a:pt x="94163" y="302840"/>
                </a:lnTo>
                <a:lnTo>
                  <a:pt x="88176" y="304711"/>
                </a:lnTo>
                <a:lnTo>
                  <a:pt x="81644" y="305959"/>
                </a:lnTo>
                <a:lnTo>
                  <a:pt x="76020" y="306791"/>
                </a:lnTo>
                <a:lnTo>
                  <a:pt x="71000" y="307345"/>
                </a:lnTo>
                <a:lnTo>
                  <a:pt x="59886" y="308234"/>
                </a:lnTo>
                <a:lnTo>
                  <a:pt x="57704" y="307037"/>
                </a:lnTo>
                <a:lnTo>
                  <a:pt x="51893" y="302321"/>
                </a:lnTo>
                <a:lnTo>
                  <a:pt x="47296" y="299285"/>
                </a:lnTo>
                <a:lnTo>
                  <a:pt x="41691" y="295991"/>
                </a:lnTo>
                <a:lnTo>
                  <a:pt x="35414" y="292525"/>
                </a:lnTo>
                <a:lnTo>
                  <a:pt x="31230" y="288944"/>
                </a:lnTo>
                <a:lnTo>
                  <a:pt x="28440" y="285287"/>
                </a:lnTo>
                <a:lnTo>
                  <a:pt x="26580" y="281579"/>
                </a:lnTo>
                <a:lnTo>
                  <a:pt x="26610" y="276567"/>
                </a:lnTo>
                <a:lnTo>
                  <a:pt x="27901" y="270686"/>
                </a:lnTo>
                <a:lnTo>
                  <a:pt x="30030" y="264225"/>
                </a:lnTo>
                <a:lnTo>
                  <a:pt x="31450" y="258648"/>
                </a:lnTo>
                <a:lnTo>
                  <a:pt x="33028" y="249064"/>
                </a:lnTo>
                <a:lnTo>
                  <a:pt x="34719" y="243460"/>
                </a:lnTo>
                <a:lnTo>
                  <a:pt x="37116" y="237185"/>
                </a:lnTo>
                <a:lnTo>
                  <a:pt x="39984" y="230461"/>
                </a:lnTo>
                <a:lnTo>
                  <a:pt x="43166" y="224708"/>
                </a:lnTo>
                <a:lnTo>
                  <a:pt x="46558" y="219604"/>
                </a:lnTo>
                <a:lnTo>
                  <a:pt x="50089" y="214930"/>
                </a:lnTo>
                <a:lnTo>
                  <a:pt x="54983" y="211815"/>
                </a:lnTo>
                <a:lnTo>
                  <a:pt x="60785" y="209738"/>
                </a:lnTo>
                <a:lnTo>
                  <a:pt x="67194" y="208353"/>
                </a:lnTo>
                <a:lnTo>
                  <a:pt x="72736" y="206160"/>
                </a:lnTo>
                <a:lnTo>
                  <a:pt x="77701" y="203428"/>
                </a:lnTo>
                <a:lnTo>
                  <a:pt x="82281" y="200336"/>
                </a:lnTo>
                <a:lnTo>
                  <a:pt x="87874" y="197005"/>
                </a:lnTo>
                <a:lnTo>
                  <a:pt x="94143" y="193515"/>
                </a:lnTo>
                <a:lnTo>
                  <a:pt x="100862" y="189918"/>
                </a:lnTo>
                <a:lnTo>
                  <a:pt x="106612" y="187520"/>
                </a:lnTo>
                <a:lnTo>
                  <a:pt x="111715" y="185921"/>
                </a:lnTo>
                <a:lnTo>
                  <a:pt x="116387" y="184855"/>
                </a:lnTo>
                <a:lnTo>
                  <a:pt x="123311" y="185414"/>
                </a:lnTo>
                <a:lnTo>
                  <a:pt x="131738" y="187057"/>
                </a:lnTo>
                <a:lnTo>
                  <a:pt x="141165" y="189423"/>
                </a:lnTo>
                <a:lnTo>
                  <a:pt x="148720" y="191000"/>
                </a:lnTo>
                <a:lnTo>
                  <a:pt x="155027" y="192051"/>
                </a:lnTo>
                <a:lnTo>
                  <a:pt x="160502" y="192752"/>
                </a:lnTo>
                <a:lnTo>
                  <a:pt x="167961" y="194489"/>
                </a:lnTo>
                <a:lnTo>
                  <a:pt x="176745" y="196918"/>
                </a:lnTo>
                <a:lnTo>
                  <a:pt x="186410" y="199806"/>
                </a:lnTo>
                <a:lnTo>
                  <a:pt x="192854" y="203002"/>
                </a:lnTo>
                <a:lnTo>
                  <a:pt x="197149" y="206402"/>
                </a:lnTo>
                <a:lnTo>
                  <a:pt x="200013" y="209939"/>
                </a:lnTo>
                <a:lnTo>
                  <a:pt x="204462" y="213567"/>
                </a:lnTo>
                <a:lnTo>
                  <a:pt x="209968" y="217256"/>
                </a:lnTo>
                <a:lnTo>
                  <a:pt x="216179" y="220985"/>
                </a:lnTo>
                <a:lnTo>
                  <a:pt x="221590" y="223471"/>
                </a:lnTo>
                <a:lnTo>
                  <a:pt x="226466" y="225129"/>
                </a:lnTo>
                <a:lnTo>
                  <a:pt x="262891" y="25130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0" name="SMARTPenAnnotation156"/>
          <p:cNvSpPr/>
          <p:nvPr/>
        </p:nvSpPr>
        <p:spPr>
          <a:xfrm>
            <a:off x="3211830" y="5583026"/>
            <a:ext cx="217171" cy="29104"/>
          </a:xfrm>
          <a:custGeom>
            <a:avLst/>
            <a:gdLst/>
            <a:ahLst/>
            <a:cxnLst/>
            <a:rect l="0" t="0" r="0" b="0"/>
            <a:pathLst>
              <a:path w="217171" h="29104">
                <a:moveTo>
                  <a:pt x="0" y="29103"/>
                </a:moveTo>
                <a:lnTo>
                  <a:pt x="12135" y="23036"/>
                </a:lnTo>
                <a:lnTo>
                  <a:pt x="16980" y="21248"/>
                </a:lnTo>
                <a:lnTo>
                  <a:pt x="21480" y="20057"/>
                </a:lnTo>
                <a:lnTo>
                  <a:pt x="25750" y="19262"/>
                </a:lnTo>
                <a:lnTo>
                  <a:pt x="44041" y="14993"/>
                </a:lnTo>
                <a:lnTo>
                  <a:pt x="56030" y="12076"/>
                </a:lnTo>
                <a:lnTo>
                  <a:pt x="66563" y="10132"/>
                </a:lnTo>
                <a:lnTo>
                  <a:pt x="76125" y="8836"/>
                </a:lnTo>
                <a:lnTo>
                  <a:pt x="85040" y="7972"/>
                </a:lnTo>
                <a:lnTo>
                  <a:pt x="96063" y="6126"/>
                </a:lnTo>
                <a:lnTo>
                  <a:pt x="108492" y="3625"/>
                </a:lnTo>
                <a:lnTo>
                  <a:pt x="121858" y="688"/>
                </a:lnTo>
                <a:lnTo>
                  <a:pt x="135848" y="0"/>
                </a:lnTo>
                <a:lnTo>
                  <a:pt x="150255" y="811"/>
                </a:lnTo>
                <a:lnTo>
                  <a:pt x="164940" y="2622"/>
                </a:lnTo>
                <a:lnTo>
                  <a:pt x="177270" y="3829"/>
                </a:lnTo>
                <a:lnTo>
                  <a:pt x="188030" y="4634"/>
                </a:lnTo>
                <a:lnTo>
                  <a:pt x="217170" y="624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1" name="SMARTPenAnnotation157"/>
          <p:cNvSpPr/>
          <p:nvPr/>
        </p:nvSpPr>
        <p:spPr>
          <a:xfrm>
            <a:off x="3291840" y="5497829"/>
            <a:ext cx="22861" cy="297181"/>
          </a:xfrm>
          <a:custGeom>
            <a:avLst/>
            <a:gdLst/>
            <a:ahLst/>
            <a:cxnLst/>
            <a:rect l="0" t="0" r="0" b="0"/>
            <a:pathLst>
              <a:path w="22861" h="297181">
                <a:moveTo>
                  <a:pt x="0" y="0"/>
                </a:moveTo>
                <a:lnTo>
                  <a:pt x="6068" y="12136"/>
                </a:lnTo>
                <a:lnTo>
                  <a:pt x="7855" y="16981"/>
                </a:lnTo>
                <a:lnTo>
                  <a:pt x="9046" y="21481"/>
                </a:lnTo>
                <a:lnTo>
                  <a:pt x="9841" y="25751"/>
                </a:lnTo>
                <a:lnTo>
                  <a:pt x="10370" y="29867"/>
                </a:lnTo>
                <a:lnTo>
                  <a:pt x="10959" y="37828"/>
                </a:lnTo>
                <a:lnTo>
                  <a:pt x="12386" y="45539"/>
                </a:lnTo>
                <a:lnTo>
                  <a:pt x="17358" y="67653"/>
                </a:lnTo>
                <a:lnTo>
                  <a:pt x="19192" y="79392"/>
                </a:lnTo>
                <a:lnTo>
                  <a:pt x="20414" y="91029"/>
                </a:lnTo>
                <a:lnTo>
                  <a:pt x="21229" y="102595"/>
                </a:lnTo>
                <a:lnTo>
                  <a:pt x="21773" y="112847"/>
                </a:lnTo>
                <a:lnTo>
                  <a:pt x="22377" y="131011"/>
                </a:lnTo>
                <a:lnTo>
                  <a:pt x="22796" y="180189"/>
                </a:lnTo>
                <a:lnTo>
                  <a:pt x="22860" y="29718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2" name="SMARTPenAnnotation158"/>
          <p:cNvSpPr/>
          <p:nvPr/>
        </p:nvSpPr>
        <p:spPr>
          <a:xfrm>
            <a:off x="3525735" y="5509259"/>
            <a:ext cx="223306" cy="194311"/>
          </a:xfrm>
          <a:custGeom>
            <a:avLst/>
            <a:gdLst/>
            <a:ahLst/>
            <a:cxnLst/>
            <a:rect l="0" t="0" r="0" b="0"/>
            <a:pathLst>
              <a:path w="223306" h="194311">
                <a:moveTo>
                  <a:pt x="166155" y="0"/>
                </a:moveTo>
                <a:lnTo>
                  <a:pt x="156313" y="0"/>
                </a:lnTo>
                <a:lnTo>
                  <a:pt x="155784" y="1270"/>
                </a:lnTo>
                <a:lnTo>
                  <a:pt x="155195" y="6068"/>
                </a:lnTo>
                <a:lnTo>
                  <a:pt x="155038" y="9125"/>
                </a:lnTo>
                <a:lnTo>
                  <a:pt x="154864" y="15909"/>
                </a:lnTo>
                <a:lnTo>
                  <a:pt x="153548" y="19496"/>
                </a:lnTo>
                <a:lnTo>
                  <a:pt x="151400" y="23158"/>
                </a:lnTo>
                <a:lnTo>
                  <a:pt x="148698" y="26868"/>
                </a:lnTo>
                <a:lnTo>
                  <a:pt x="145627" y="30612"/>
                </a:lnTo>
                <a:lnTo>
                  <a:pt x="142310" y="34378"/>
                </a:lnTo>
                <a:lnTo>
                  <a:pt x="138828" y="38159"/>
                </a:lnTo>
                <a:lnTo>
                  <a:pt x="135237" y="43220"/>
                </a:lnTo>
                <a:lnTo>
                  <a:pt x="131573" y="49133"/>
                </a:lnTo>
                <a:lnTo>
                  <a:pt x="127860" y="55616"/>
                </a:lnTo>
                <a:lnTo>
                  <a:pt x="124115" y="61207"/>
                </a:lnTo>
                <a:lnTo>
                  <a:pt x="120348" y="66205"/>
                </a:lnTo>
                <a:lnTo>
                  <a:pt x="116567" y="70806"/>
                </a:lnTo>
                <a:lnTo>
                  <a:pt x="112776" y="75144"/>
                </a:lnTo>
                <a:lnTo>
                  <a:pt x="108979" y="79306"/>
                </a:lnTo>
                <a:lnTo>
                  <a:pt x="101373" y="87318"/>
                </a:lnTo>
                <a:lnTo>
                  <a:pt x="93759" y="95112"/>
                </a:lnTo>
                <a:lnTo>
                  <a:pt x="87411" y="100238"/>
                </a:lnTo>
                <a:lnTo>
                  <a:pt x="79369" y="106195"/>
                </a:lnTo>
                <a:lnTo>
                  <a:pt x="70197" y="112707"/>
                </a:lnTo>
                <a:lnTo>
                  <a:pt x="62813" y="118318"/>
                </a:lnTo>
                <a:lnTo>
                  <a:pt x="56620" y="123329"/>
                </a:lnTo>
                <a:lnTo>
                  <a:pt x="51222" y="127939"/>
                </a:lnTo>
                <a:lnTo>
                  <a:pt x="46353" y="131013"/>
                </a:lnTo>
                <a:lnTo>
                  <a:pt x="41837" y="133062"/>
                </a:lnTo>
                <a:lnTo>
                  <a:pt x="37556" y="134428"/>
                </a:lnTo>
                <a:lnTo>
                  <a:pt x="33432" y="136609"/>
                </a:lnTo>
                <a:lnTo>
                  <a:pt x="29413" y="139333"/>
                </a:lnTo>
                <a:lnTo>
                  <a:pt x="25464" y="142418"/>
                </a:lnTo>
                <a:lnTo>
                  <a:pt x="21560" y="144476"/>
                </a:lnTo>
                <a:lnTo>
                  <a:pt x="17689" y="145847"/>
                </a:lnTo>
                <a:lnTo>
                  <a:pt x="13837" y="146762"/>
                </a:lnTo>
                <a:lnTo>
                  <a:pt x="11270" y="148641"/>
                </a:lnTo>
                <a:lnTo>
                  <a:pt x="9558" y="151164"/>
                </a:lnTo>
                <a:lnTo>
                  <a:pt x="8417" y="154116"/>
                </a:lnTo>
                <a:lnTo>
                  <a:pt x="6386" y="156084"/>
                </a:lnTo>
                <a:lnTo>
                  <a:pt x="3762" y="157397"/>
                </a:lnTo>
                <a:lnTo>
                  <a:pt x="743" y="158271"/>
                </a:lnTo>
                <a:lnTo>
                  <a:pt x="0" y="158854"/>
                </a:lnTo>
                <a:lnTo>
                  <a:pt x="775" y="159243"/>
                </a:lnTo>
                <a:lnTo>
                  <a:pt x="5023" y="159675"/>
                </a:lnTo>
                <a:lnTo>
                  <a:pt x="11144" y="159867"/>
                </a:lnTo>
                <a:lnTo>
                  <a:pt x="32910" y="160007"/>
                </a:lnTo>
                <a:lnTo>
                  <a:pt x="40494" y="158741"/>
                </a:lnTo>
                <a:lnTo>
                  <a:pt x="50631" y="156628"/>
                </a:lnTo>
                <a:lnTo>
                  <a:pt x="62469" y="153949"/>
                </a:lnTo>
                <a:lnTo>
                  <a:pt x="72901" y="152163"/>
                </a:lnTo>
                <a:lnTo>
                  <a:pt x="82395" y="150972"/>
                </a:lnTo>
                <a:lnTo>
                  <a:pt x="91265" y="150178"/>
                </a:lnTo>
                <a:lnTo>
                  <a:pt x="99718" y="150919"/>
                </a:lnTo>
                <a:lnTo>
                  <a:pt x="107894" y="152682"/>
                </a:lnTo>
                <a:lnTo>
                  <a:pt x="115884" y="155128"/>
                </a:lnTo>
                <a:lnTo>
                  <a:pt x="123751" y="156759"/>
                </a:lnTo>
                <a:lnTo>
                  <a:pt x="131535" y="157846"/>
                </a:lnTo>
                <a:lnTo>
                  <a:pt x="139265" y="158571"/>
                </a:lnTo>
                <a:lnTo>
                  <a:pt x="145688" y="160324"/>
                </a:lnTo>
                <a:lnTo>
                  <a:pt x="151240" y="162763"/>
                </a:lnTo>
                <a:lnTo>
                  <a:pt x="156212" y="165659"/>
                </a:lnTo>
                <a:lnTo>
                  <a:pt x="160796" y="167589"/>
                </a:lnTo>
                <a:lnTo>
                  <a:pt x="165123" y="168876"/>
                </a:lnTo>
                <a:lnTo>
                  <a:pt x="169277" y="169734"/>
                </a:lnTo>
                <a:lnTo>
                  <a:pt x="173316" y="170306"/>
                </a:lnTo>
                <a:lnTo>
                  <a:pt x="177279" y="170688"/>
                </a:lnTo>
                <a:lnTo>
                  <a:pt x="181191" y="170942"/>
                </a:lnTo>
                <a:lnTo>
                  <a:pt x="185069" y="172381"/>
                </a:lnTo>
                <a:lnTo>
                  <a:pt x="188924" y="174611"/>
                </a:lnTo>
                <a:lnTo>
                  <a:pt x="192764" y="177368"/>
                </a:lnTo>
                <a:lnTo>
                  <a:pt x="196594" y="180475"/>
                </a:lnTo>
                <a:lnTo>
                  <a:pt x="200418" y="183817"/>
                </a:lnTo>
                <a:lnTo>
                  <a:pt x="204237" y="187314"/>
                </a:lnTo>
                <a:lnTo>
                  <a:pt x="208052" y="189647"/>
                </a:lnTo>
                <a:lnTo>
                  <a:pt x="211867" y="191201"/>
                </a:lnTo>
                <a:lnTo>
                  <a:pt x="223305" y="19431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3" name="SMARTPenAnnotation159"/>
          <p:cNvSpPr/>
          <p:nvPr/>
        </p:nvSpPr>
        <p:spPr>
          <a:xfrm>
            <a:off x="3817620" y="5418137"/>
            <a:ext cx="216944" cy="306621"/>
          </a:xfrm>
          <a:custGeom>
            <a:avLst/>
            <a:gdLst/>
            <a:ahLst/>
            <a:cxnLst/>
            <a:rect l="0" t="0" r="0" b="0"/>
            <a:pathLst>
              <a:path w="216944" h="306621">
                <a:moveTo>
                  <a:pt x="0" y="79692"/>
                </a:moveTo>
                <a:lnTo>
                  <a:pt x="9841" y="60010"/>
                </a:lnTo>
                <a:lnTo>
                  <a:pt x="14180" y="55140"/>
                </a:lnTo>
                <a:lnTo>
                  <a:pt x="29162" y="39570"/>
                </a:lnTo>
                <a:lnTo>
                  <a:pt x="37221" y="33894"/>
                </a:lnTo>
                <a:lnTo>
                  <a:pt x="45134" y="30110"/>
                </a:lnTo>
                <a:lnTo>
                  <a:pt x="52949" y="27587"/>
                </a:lnTo>
                <a:lnTo>
                  <a:pt x="61969" y="23366"/>
                </a:lnTo>
                <a:lnTo>
                  <a:pt x="71793" y="18012"/>
                </a:lnTo>
                <a:lnTo>
                  <a:pt x="82152" y="11902"/>
                </a:lnTo>
                <a:lnTo>
                  <a:pt x="90327" y="7829"/>
                </a:lnTo>
                <a:lnTo>
                  <a:pt x="97048" y="5113"/>
                </a:lnTo>
                <a:lnTo>
                  <a:pt x="102799" y="3303"/>
                </a:lnTo>
                <a:lnTo>
                  <a:pt x="107902" y="2096"/>
                </a:lnTo>
                <a:lnTo>
                  <a:pt x="112574" y="1291"/>
                </a:lnTo>
                <a:lnTo>
                  <a:pt x="116959" y="755"/>
                </a:lnTo>
                <a:lnTo>
                  <a:pt x="121153" y="397"/>
                </a:lnTo>
                <a:lnTo>
                  <a:pt x="125219" y="159"/>
                </a:lnTo>
                <a:lnTo>
                  <a:pt x="129199" y="0"/>
                </a:lnTo>
                <a:lnTo>
                  <a:pt x="133122" y="1165"/>
                </a:lnTo>
                <a:lnTo>
                  <a:pt x="137008" y="3210"/>
                </a:lnTo>
                <a:lnTo>
                  <a:pt x="140869" y="5844"/>
                </a:lnTo>
                <a:lnTo>
                  <a:pt x="143442" y="8870"/>
                </a:lnTo>
                <a:lnTo>
                  <a:pt x="145158" y="12158"/>
                </a:lnTo>
                <a:lnTo>
                  <a:pt x="146302" y="15620"/>
                </a:lnTo>
                <a:lnTo>
                  <a:pt x="147065" y="21737"/>
                </a:lnTo>
                <a:lnTo>
                  <a:pt x="147573" y="29625"/>
                </a:lnTo>
                <a:lnTo>
                  <a:pt x="147912" y="38694"/>
                </a:lnTo>
                <a:lnTo>
                  <a:pt x="146868" y="46010"/>
                </a:lnTo>
                <a:lnTo>
                  <a:pt x="144902" y="52158"/>
                </a:lnTo>
                <a:lnTo>
                  <a:pt x="125406" y="91716"/>
                </a:lnTo>
                <a:lnTo>
                  <a:pt x="121704" y="99138"/>
                </a:lnTo>
                <a:lnTo>
                  <a:pt x="115426" y="110436"/>
                </a:lnTo>
                <a:lnTo>
                  <a:pt x="85426" y="161885"/>
                </a:lnTo>
                <a:lnTo>
                  <a:pt x="84891" y="164968"/>
                </a:lnTo>
                <a:lnTo>
                  <a:pt x="85804" y="167023"/>
                </a:lnTo>
                <a:lnTo>
                  <a:pt x="87683" y="168393"/>
                </a:lnTo>
                <a:lnTo>
                  <a:pt x="93156" y="169915"/>
                </a:lnTo>
                <a:lnTo>
                  <a:pt x="96394" y="170321"/>
                </a:lnTo>
                <a:lnTo>
                  <a:pt x="103633" y="168051"/>
                </a:lnTo>
                <a:lnTo>
                  <a:pt x="113538" y="163999"/>
                </a:lnTo>
                <a:lnTo>
                  <a:pt x="125222" y="158756"/>
                </a:lnTo>
                <a:lnTo>
                  <a:pt x="134281" y="155262"/>
                </a:lnTo>
                <a:lnTo>
                  <a:pt x="141591" y="152932"/>
                </a:lnTo>
                <a:lnTo>
                  <a:pt x="147734" y="151379"/>
                </a:lnTo>
                <a:lnTo>
                  <a:pt x="155639" y="151613"/>
                </a:lnTo>
                <a:lnTo>
                  <a:pt x="164719" y="153039"/>
                </a:lnTo>
                <a:lnTo>
                  <a:pt x="174583" y="155261"/>
                </a:lnTo>
                <a:lnTo>
                  <a:pt x="182428" y="156741"/>
                </a:lnTo>
                <a:lnTo>
                  <a:pt x="188929" y="157728"/>
                </a:lnTo>
                <a:lnTo>
                  <a:pt x="194532" y="158386"/>
                </a:lnTo>
                <a:lnTo>
                  <a:pt x="199538" y="160095"/>
                </a:lnTo>
                <a:lnTo>
                  <a:pt x="204145" y="162504"/>
                </a:lnTo>
                <a:lnTo>
                  <a:pt x="208487" y="165380"/>
                </a:lnTo>
                <a:lnTo>
                  <a:pt x="211381" y="168568"/>
                </a:lnTo>
                <a:lnTo>
                  <a:pt x="213311" y="171962"/>
                </a:lnTo>
                <a:lnTo>
                  <a:pt x="215454" y="179121"/>
                </a:lnTo>
                <a:lnTo>
                  <a:pt x="216407" y="186536"/>
                </a:lnTo>
                <a:lnTo>
                  <a:pt x="216831" y="194065"/>
                </a:lnTo>
                <a:lnTo>
                  <a:pt x="216943" y="197851"/>
                </a:lnTo>
                <a:lnTo>
                  <a:pt x="215749" y="202915"/>
                </a:lnTo>
                <a:lnTo>
                  <a:pt x="213682" y="208831"/>
                </a:lnTo>
                <a:lnTo>
                  <a:pt x="211035" y="215314"/>
                </a:lnTo>
                <a:lnTo>
                  <a:pt x="208000" y="220907"/>
                </a:lnTo>
                <a:lnTo>
                  <a:pt x="204706" y="225906"/>
                </a:lnTo>
                <a:lnTo>
                  <a:pt x="201241" y="230508"/>
                </a:lnTo>
                <a:lnTo>
                  <a:pt x="197660" y="234846"/>
                </a:lnTo>
                <a:lnTo>
                  <a:pt x="194004" y="239008"/>
                </a:lnTo>
                <a:lnTo>
                  <a:pt x="190296" y="243053"/>
                </a:lnTo>
                <a:lnTo>
                  <a:pt x="185284" y="249560"/>
                </a:lnTo>
                <a:lnTo>
                  <a:pt x="179402" y="257707"/>
                </a:lnTo>
                <a:lnTo>
                  <a:pt x="172941" y="266948"/>
                </a:lnTo>
                <a:lnTo>
                  <a:pt x="166094" y="274380"/>
                </a:lnTo>
                <a:lnTo>
                  <a:pt x="158989" y="280604"/>
                </a:lnTo>
                <a:lnTo>
                  <a:pt x="151713" y="286024"/>
                </a:lnTo>
                <a:lnTo>
                  <a:pt x="145592" y="289637"/>
                </a:lnTo>
                <a:lnTo>
                  <a:pt x="140241" y="292045"/>
                </a:lnTo>
                <a:lnTo>
                  <a:pt x="135404" y="293651"/>
                </a:lnTo>
                <a:lnTo>
                  <a:pt x="129639" y="294721"/>
                </a:lnTo>
                <a:lnTo>
                  <a:pt x="123256" y="295435"/>
                </a:lnTo>
                <a:lnTo>
                  <a:pt x="116460" y="295911"/>
                </a:lnTo>
                <a:lnTo>
                  <a:pt x="110660" y="297498"/>
                </a:lnTo>
                <a:lnTo>
                  <a:pt x="105523" y="299826"/>
                </a:lnTo>
                <a:lnTo>
                  <a:pt x="100829" y="302648"/>
                </a:lnTo>
                <a:lnTo>
                  <a:pt x="96429" y="304530"/>
                </a:lnTo>
                <a:lnTo>
                  <a:pt x="92226" y="305784"/>
                </a:lnTo>
                <a:lnTo>
                  <a:pt x="88153" y="306620"/>
                </a:lnTo>
                <a:lnTo>
                  <a:pt x="84169" y="305908"/>
                </a:lnTo>
                <a:lnTo>
                  <a:pt x="80242" y="304163"/>
                </a:lnTo>
                <a:lnTo>
                  <a:pt x="76355" y="301729"/>
                </a:lnTo>
                <a:lnTo>
                  <a:pt x="72493" y="300107"/>
                </a:lnTo>
                <a:lnTo>
                  <a:pt x="68648" y="299026"/>
                </a:lnTo>
                <a:lnTo>
                  <a:pt x="59421" y="297290"/>
                </a:lnTo>
                <a:lnTo>
                  <a:pt x="54772" y="293666"/>
                </a:lnTo>
                <a:lnTo>
                  <a:pt x="48402" y="287872"/>
                </a:lnTo>
                <a:lnTo>
                  <a:pt x="57150" y="27400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4" name="SMARTPenAnnotation160"/>
          <p:cNvSpPr/>
          <p:nvPr/>
        </p:nvSpPr>
        <p:spPr>
          <a:xfrm>
            <a:off x="4217670" y="5486400"/>
            <a:ext cx="205740" cy="22860"/>
          </a:xfrm>
          <a:custGeom>
            <a:avLst/>
            <a:gdLst/>
            <a:ahLst/>
            <a:cxnLst/>
            <a:rect l="0" t="0" r="0" b="0"/>
            <a:pathLst>
              <a:path w="205740" h="22860">
                <a:moveTo>
                  <a:pt x="0" y="22859"/>
                </a:moveTo>
                <a:lnTo>
                  <a:pt x="15909" y="22859"/>
                </a:lnTo>
                <a:lnTo>
                  <a:pt x="19496" y="21589"/>
                </a:lnTo>
                <a:lnTo>
                  <a:pt x="23157" y="19473"/>
                </a:lnTo>
                <a:lnTo>
                  <a:pt x="26868" y="16792"/>
                </a:lnTo>
                <a:lnTo>
                  <a:pt x="30612" y="15004"/>
                </a:lnTo>
                <a:lnTo>
                  <a:pt x="34378" y="13813"/>
                </a:lnTo>
                <a:lnTo>
                  <a:pt x="38158" y="13018"/>
                </a:lnTo>
                <a:lnTo>
                  <a:pt x="41949" y="12489"/>
                </a:lnTo>
                <a:lnTo>
                  <a:pt x="45746" y="12136"/>
                </a:lnTo>
                <a:lnTo>
                  <a:pt x="49547" y="11900"/>
                </a:lnTo>
                <a:lnTo>
                  <a:pt x="67317" y="11639"/>
                </a:lnTo>
                <a:lnTo>
                  <a:pt x="79168" y="11569"/>
                </a:lnTo>
                <a:lnTo>
                  <a:pt x="93419" y="10252"/>
                </a:lnTo>
                <a:lnTo>
                  <a:pt x="109269" y="8105"/>
                </a:lnTo>
                <a:lnTo>
                  <a:pt x="126186" y="5403"/>
                </a:lnTo>
                <a:lnTo>
                  <a:pt x="138734" y="3602"/>
                </a:lnTo>
                <a:lnTo>
                  <a:pt x="148369" y="2401"/>
                </a:lnTo>
                <a:lnTo>
                  <a:pt x="156063" y="1601"/>
                </a:lnTo>
                <a:lnTo>
                  <a:pt x="162462" y="1067"/>
                </a:lnTo>
                <a:lnTo>
                  <a:pt x="167997" y="711"/>
                </a:lnTo>
                <a:lnTo>
                  <a:pt x="177535" y="316"/>
                </a:lnTo>
                <a:lnTo>
                  <a:pt x="190045" y="93"/>
                </a:lnTo>
                <a:lnTo>
                  <a:pt x="205739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5" name="SMARTPenAnnotation161"/>
          <p:cNvSpPr/>
          <p:nvPr/>
        </p:nvSpPr>
        <p:spPr>
          <a:xfrm>
            <a:off x="4217670" y="5566478"/>
            <a:ext cx="205740" cy="45652"/>
          </a:xfrm>
          <a:custGeom>
            <a:avLst/>
            <a:gdLst/>
            <a:ahLst/>
            <a:cxnLst/>
            <a:rect l="0" t="0" r="0" b="0"/>
            <a:pathLst>
              <a:path w="205740" h="45652">
                <a:moveTo>
                  <a:pt x="0" y="45651"/>
                </a:moveTo>
                <a:lnTo>
                  <a:pt x="12135" y="39584"/>
                </a:lnTo>
                <a:lnTo>
                  <a:pt x="18250" y="37796"/>
                </a:lnTo>
                <a:lnTo>
                  <a:pt x="24867" y="36605"/>
                </a:lnTo>
                <a:lnTo>
                  <a:pt x="31817" y="35810"/>
                </a:lnTo>
                <a:lnTo>
                  <a:pt x="37722" y="34011"/>
                </a:lnTo>
                <a:lnTo>
                  <a:pt x="42928" y="31541"/>
                </a:lnTo>
                <a:lnTo>
                  <a:pt x="47668" y="28624"/>
                </a:lnTo>
                <a:lnTo>
                  <a:pt x="53369" y="26680"/>
                </a:lnTo>
                <a:lnTo>
                  <a:pt x="59709" y="25384"/>
                </a:lnTo>
                <a:lnTo>
                  <a:pt x="66476" y="24520"/>
                </a:lnTo>
                <a:lnTo>
                  <a:pt x="72257" y="22674"/>
                </a:lnTo>
                <a:lnTo>
                  <a:pt x="77381" y="20173"/>
                </a:lnTo>
                <a:lnTo>
                  <a:pt x="82067" y="17236"/>
                </a:lnTo>
                <a:lnTo>
                  <a:pt x="87731" y="15278"/>
                </a:lnTo>
                <a:lnTo>
                  <a:pt x="94048" y="13972"/>
                </a:lnTo>
                <a:lnTo>
                  <a:pt x="100798" y="13102"/>
                </a:lnTo>
                <a:lnTo>
                  <a:pt x="107839" y="11252"/>
                </a:lnTo>
                <a:lnTo>
                  <a:pt x="115072" y="8748"/>
                </a:lnTo>
                <a:lnTo>
                  <a:pt x="122435" y="5809"/>
                </a:lnTo>
                <a:lnTo>
                  <a:pt x="128613" y="3850"/>
                </a:lnTo>
                <a:lnTo>
                  <a:pt x="134002" y="2544"/>
                </a:lnTo>
                <a:lnTo>
                  <a:pt x="138864" y="1673"/>
                </a:lnTo>
                <a:lnTo>
                  <a:pt x="143376" y="1093"/>
                </a:lnTo>
                <a:lnTo>
                  <a:pt x="147654" y="705"/>
                </a:lnTo>
                <a:lnTo>
                  <a:pt x="151776" y="447"/>
                </a:lnTo>
                <a:lnTo>
                  <a:pt x="166516" y="161"/>
                </a:lnTo>
                <a:lnTo>
                  <a:pt x="189461" y="0"/>
                </a:lnTo>
                <a:lnTo>
                  <a:pt x="205739" y="1136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6" name="SMARTPenAnnotation162"/>
          <p:cNvSpPr/>
          <p:nvPr/>
        </p:nvSpPr>
        <p:spPr>
          <a:xfrm>
            <a:off x="4560570" y="5440755"/>
            <a:ext cx="296953" cy="217096"/>
          </a:xfrm>
          <a:custGeom>
            <a:avLst/>
            <a:gdLst/>
            <a:ahLst/>
            <a:cxnLst/>
            <a:rect l="0" t="0" r="0" b="0"/>
            <a:pathLst>
              <a:path w="296953" h="217096">
                <a:moveTo>
                  <a:pt x="0" y="45645"/>
                </a:moveTo>
                <a:lnTo>
                  <a:pt x="0" y="61553"/>
                </a:lnTo>
                <a:lnTo>
                  <a:pt x="1270" y="66410"/>
                </a:lnTo>
                <a:lnTo>
                  <a:pt x="3386" y="72189"/>
                </a:lnTo>
                <a:lnTo>
                  <a:pt x="6067" y="78580"/>
                </a:lnTo>
                <a:lnTo>
                  <a:pt x="9125" y="86652"/>
                </a:lnTo>
                <a:lnTo>
                  <a:pt x="15909" y="105780"/>
                </a:lnTo>
                <a:lnTo>
                  <a:pt x="19496" y="114945"/>
                </a:lnTo>
                <a:lnTo>
                  <a:pt x="23157" y="123595"/>
                </a:lnTo>
                <a:lnTo>
                  <a:pt x="26868" y="131901"/>
                </a:lnTo>
                <a:lnTo>
                  <a:pt x="29342" y="141249"/>
                </a:lnTo>
                <a:lnTo>
                  <a:pt x="30991" y="151291"/>
                </a:lnTo>
                <a:lnTo>
                  <a:pt x="32091" y="161795"/>
                </a:lnTo>
                <a:lnTo>
                  <a:pt x="32824" y="170068"/>
                </a:lnTo>
                <a:lnTo>
                  <a:pt x="33312" y="176854"/>
                </a:lnTo>
                <a:lnTo>
                  <a:pt x="33638" y="182647"/>
                </a:lnTo>
                <a:lnTo>
                  <a:pt x="33855" y="185240"/>
                </a:lnTo>
                <a:lnTo>
                  <a:pt x="34000" y="185698"/>
                </a:lnTo>
                <a:lnTo>
                  <a:pt x="34204" y="180275"/>
                </a:lnTo>
                <a:lnTo>
                  <a:pt x="34273" y="154929"/>
                </a:lnTo>
                <a:lnTo>
                  <a:pt x="35548" y="147711"/>
                </a:lnTo>
                <a:lnTo>
                  <a:pt x="37669" y="141629"/>
                </a:lnTo>
                <a:lnTo>
                  <a:pt x="40352" y="136304"/>
                </a:lnTo>
                <a:lnTo>
                  <a:pt x="42141" y="130214"/>
                </a:lnTo>
                <a:lnTo>
                  <a:pt x="43334" y="123614"/>
                </a:lnTo>
                <a:lnTo>
                  <a:pt x="44129" y="116674"/>
                </a:lnTo>
                <a:lnTo>
                  <a:pt x="45929" y="109508"/>
                </a:lnTo>
                <a:lnTo>
                  <a:pt x="48399" y="102190"/>
                </a:lnTo>
                <a:lnTo>
                  <a:pt x="51316" y="94771"/>
                </a:lnTo>
                <a:lnTo>
                  <a:pt x="53261" y="88556"/>
                </a:lnTo>
                <a:lnTo>
                  <a:pt x="54557" y="83142"/>
                </a:lnTo>
                <a:lnTo>
                  <a:pt x="55421" y="78263"/>
                </a:lnTo>
                <a:lnTo>
                  <a:pt x="57267" y="73740"/>
                </a:lnTo>
                <a:lnTo>
                  <a:pt x="59768" y="69455"/>
                </a:lnTo>
                <a:lnTo>
                  <a:pt x="62705" y="65328"/>
                </a:lnTo>
                <a:lnTo>
                  <a:pt x="65934" y="61307"/>
                </a:lnTo>
                <a:lnTo>
                  <a:pt x="69355" y="57356"/>
                </a:lnTo>
                <a:lnTo>
                  <a:pt x="72906" y="53452"/>
                </a:lnTo>
                <a:lnTo>
                  <a:pt x="83626" y="42341"/>
                </a:lnTo>
                <a:lnTo>
                  <a:pt x="99068" y="26647"/>
                </a:lnTo>
                <a:lnTo>
                  <a:pt x="101605" y="25360"/>
                </a:lnTo>
                <a:lnTo>
                  <a:pt x="107811" y="23929"/>
                </a:lnTo>
                <a:lnTo>
                  <a:pt x="111244" y="24817"/>
                </a:lnTo>
                <a:lnTo>
                  <a:pt x="118445" y="29191"/>
                </a:lnTo>
                <a:lnTo>
                  <a:pt x="125878" y="35369"/>
                </a:lnTo>
                <a:lnTo>
                  <a:pt x="129639" y="38794"/>
                </a:lnTo>
                <a:lnTo>
                  <a:pt x="132146" y="42347"/>
                </a:lnTo>
                <a:lnTo>
                  <a:pt x="133817" y="45987"/>
                </a:lnTo>
                <a:lnTo>
                  <a:pt x="134931" y="49682"/>
                </a:lnTo>
                <a:lnTo>
                  <a:pt x="136944" y="54686"/>
                </a:lnTo>
                <a:lnTo>
                  <a:pt x="139556" y="60563"/>
                </a:lnTo>
                <a:lnTo>
                  <a:pt x="142567" y="67020"/>
                </a:lnTo>
                <a:lnTo>
                  <a:pt x="144574" y="73864"/>
                </a:lnTo>
                <a:lnTo>
                  <a:pt x="145913" y="80968"/>
                </a:lnTo>
                <a:lnTo>
                  <a:pt x="146805" y="88243"/>
                </a:lnTo>
                <a:lnTo>
                  <a:pt x="147400" y="98174"/>
                </a:lnTo>
                <a:lnTo>
                  <a:pt x="148061" y="122754"/>
                </a:lnTo>
                <a:lnTo>
                  <a:pt x="146967" y="135151"/>
                </a:lnTo>
                <a:lnTo>
                  <a:pt x="144968" y="147226"/>
                </a:lnTo>
                <a:lnTo>
                  <a:pt x="142365" y="159085"/>
                </a:lnTo>
                <a:lnTo>
                  <a:pt x="141900" y="165722"/>
                </a:lnTo>
                <a:lnTo>
                  <a:pt x="142860" y="168876"/>
                </a:lnTo>
                <a:lnTo>
                  <a:pt x="144770" y="169709"/>
                </a:lnTo>
                <a:lnTo>
                  <a:pt x="146043" y="165184"/>
                </a:lnTo>
                <a:lnTo>
                  <a:pt x="146892" y="157088"/>
                </a:lnTo>
                <a:lnTo>
                  <a:pt x="147458" y="146610"/>
                </a:lnTo>
                <a:lnTo>
                  <a:pt x="149105" y="137085"/>
                </a:lnTo>
                <a:lnTo>
                  <a:pt x="151473" y="128195"/>
                </a:lnTo>
                <a:lnTo>
                  <a:pt x="154322" y="119728"/>
                </a:lnTo>
                <a:lnTo>
                  <a:pt x="157491" y="111543"/>
                </a:lnTo>
                <a:lnTo>
                  <a:pt x="160874" y="103547"/>
                </a:lnTo>
                <a:lnTo>
                  <a:pt x="168019" y="87889"/>
                </a:lnTo>
                <a:lnTo>
                  <a:pt x="182954" y="57141"/>
                </a:lnTo>
                <a:lnTo>
                  <a:pt x="198134" y="26608"/>
                </a:lnTo>
                <a:lnTo>
                  <a:pt x="201940" y="20253"/>
                </a:lnTo>
                <a:lnTo>
                  <a:pt x="205746" y="14747"/>
                </a:lnTo>
                <a:lnTo>
                  <a:pt x="209554" y="9806"/>
                </a:lnTo>
                <a:lnTo>
                  <a:pt x="214633" y="6512"/>
                </a:lnTo>
                <a:lnTo>
                  <a:pt x="220558" y="4316"/>
                </a:lnTo>
                <a:lnTo>
                  <a:pt x="227049" y="2852"/>
                </a:lnTo>
                <a:lnTo>
                  <a:pt x="232646" y="1876"/>
                </a:lnTo>
                <a:lnTo>
                  <a:pt x="237647" y="1226"/>
                </a:lnTo>
                <a:lnTo>
                  <a:pt x="246591" y="503"/>
                </a:lnTo>
                <a:lnTo>
                  <a:pt x="254799" y="181"/>
                </a:lnTo>
                <a:lnTo>
                  <a:pt x="260493" y="0"/>
                </a:lnTo>
                <a:lnTo>
                  <a:pt x="268598" y="6731"/>
                </a:lnTo>
                <a:lnTo>
                  <a:pt x="279396" y="16920"/>
                </a:lnTo>
                <a:lnTo>
                  <a:pt x="288429" y="25681"/>
                </a:lnTo>
                <a:lnTo>
                  <a:pt x="291346" y="32336"/>
                </a:lnTo>
                <a:lnTo>
                  <a:pt x="293291" y="40582"/>
                </a:lnTo>
                <a:lnTo>
                  <a:pt x="294587" y="49890"/>
                </a:lnTo>
                <a:lnTo>
                  <a:pt x="295451" y="58634"/>
                </a:lnTo>
                <a:lnTo>
                  <a:pt x="296027" y="67004"/>
                </a:lnTo>
                <a:lnTo>
                  <a:pt x="296411" y="75124"/>
                </a:lnTo>
                <a:lnTo>
                  <a:pt x="296838" y="97693"/>
                </a:lnTo>
                <a:lnTo>
                  <a:pt x="296952" y="110824"/>
                </a:lnTo>
                <a:lnTo>
                  <a:pt x="295758" y="123387"/>
                </a:lnTo>
                <a:lnTo>
                  <a:pt x="293692" y="135573"/>
                </a:lnTo>
                <a:lnTo>
                  <a:pt x="291044" y="147507"/>
                </a:lnTo>
                <a:lnTo>
                  <a:pt x="289280" y="158003"/>
                </a:lnTo>
                <a:lnTo>
                  <a:pt x="288103" y="167540"/>
                </a:lnTo>
                <a:lnTo>
                  <a:pt x="287318" y="176438"/>
                </a:lnTo>
                <a:lnTo>
                  <a:pt x="286796" y="183640"/>
                </a:lnTo>
                <a:lnTo>
                  <a:pt x="286214" y="195029"/>
                </a:lnTo>
                <a:lnTo>
                  <a:pt x="285956" y="204325"/>
                </a:lnTo>
                <a:lnTo>
                  <a:pt x="285750" y="21709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7" name="SMARTPenAnnotation163"/>
          <p:cNvSpPr/>
          <p:nvPr/>
        </p:nvSpPr>
        <p:spPr>
          <a:xfrm>
            <a:off x="4949688" y="5394959"/>
            <a:ext cx="239533" cy="228601"/>
          </a:xfrm>
          <a:custGeom>
            <a:avLst/>
            <a:gdLst/>
            <a:ahLst/>
            <a:cxnLst/>
            <a:rect l="0" t="0" r="0" b="0"/>
            <a:pathLst>
              <a:path w="239533" h="228601">
                <a:moveTo>
                  <a:pt x="159521" y="0"/>
                </a:moveTo>
                <a:lnTo>
                  <a:pt x="159521" y="15909"/>
                </a:lnTo>
                <a:lnTo>
                  <a:pt x="158251" y="20767"/>
                </a:lnTo>
                <a:lnTo>
                  <a:pt x="156135" y="26544"/>
                </a:lnTo>
                <a:lnTo>
                  <a:pt x="153454" y="32937"/>
                </a:lnTo>
                <a:lnTo>
                  <a:pt x="150396" y="38468"/>
                </a:lnTo>
                <a:lnTo>
                  <a:pt x="147088" y="43426"/>
                </a:lnTo>
                <a:lnTo>
                  <a:pt x="143613" y="48000"/>
                </a:lnTo>
                <a:lnTo>
                  <a:pt x="137486" y="54861"/>
                </a:lnTo>
                <a:lnTo>
                  <a:pt x="120518" y="72643"/>
                </a:lnTo>
                <a:lnTo>
                  <a:pt x="110659" y="81448"/>
                </a:lnTo>
                <a:lnTo>
                  <a:pt x="100277" y="89859"/>
                </a:lnTo>
                <a:lnTo>
                  <a:pt x="89545" y="98006"/>
                </a:lnTo>
                <a:lnTo>
                  <a:pt x="79851" y="105978"/>
                </a:lnTo>
                <a:lnTo>
                  <a:pt x="70848" y="113832"/>
                </a:lnTo>
                <a:lnTo>
                  <a:pt x="55341" y="128062"/>
                </a:lnTo>
                <a:lnTo>
                  <a:pt x="44216" y="138620"/>
                </a:lnTo>
                <a:lnTo>
                  <a:pt x="36931" y="143214"/>
                </a:lnTo>
                <a:lnTo>
                  <a:pt x="28265" y="147546"/>
                </a:lnTo>
                <a:lnTo>
                  <a:pt x="18677" y="151704"/>
                </a:lnTo>
                <a:lnTo>
                  <a:pt x="12285" y="155746"/>
                </a:lnTo>
                <a:lnTo>
                  <a:pt x="8024" y="159711"/>
                </a:lnTo>
                <a:lnTo>
                  <a:pt x="0" y="170763"/>
                </a:lnTo>
                <a:lnTo>
                  <a:pt x="3110" y="171145"/>
                </a:lnTo>
                <a:lnTo>
                  <a:pt x="5717" y="171247"/>
                </a:lnTo>
                <a:lnTo>
                  <a:pt x="7455" y="172585"/>
                </a:lnTo>
                <a:lnTo>
                  <a:pt x="8614" y="174747"/>
                </a:lnTo>
                <a:lnTo>
                  <a:pt x="9387" y="177458"/>
                </a:lnTo>
                <a:lnTo>
                  <a:pt x="11171" y="179266"/>
                </a:lnTo>
                <a:lnTo>
                  <a:pt x="13632" y="180470"/>
                </a:lnTo>
                <a:lnTo>
                  <a:pt x="16541" y="181274"/>
                </a:lnTo>
                <a:lnTo>
                  <a:pt x="23561" y="181809"/>
                </a:lnTo>
                <a:lnTo>
                  <a:pt x="33322" y="182166"/>
                </a:lnTo>
                <a:lnTo>
                  <a:pt x="80484" y="182786"/>
                </a:lnTo>
                <a:lnTo>
                  <a:pt x="127193" y="182876"/>
                </a:lnTo>
                <a:lnTo>
                  <a:pt x="132889" y="184148"/>
                </a:lnTo>
                <a:lnTo>
                  <a:pt x="139227" y="186266"/>
                </a:lnTo>
                <a:lnTo>
                  <a:pt x="145992" y="188947"/>
                </a:lnTo>
                <a:lnTo>
                  <a:pt x="153042" y="192005"/>
                </a:lnTo>
                <a:lnTo>
                  <a:pt x="167648" y="198789"/>
                </a:lnTo>
                <a:lnTo>
                  <a:pt x="173829" y="201106"/>
                </a:lnTo>
                <a:lnTo>
                  <a:pt x="179220" y="202651"/>
                </a:lnTo>
                <a:lnTo>
                  <a:pt x="184084" y="203681"/>
                </a:lnTo>
                <a:lnTo>
                  <a:pt x="188596" y="205637"/>
                </a:lnTo>
                <a:lnTo>
                  <a:pt x="192875" y="208212"/>
                </a:lnTo>
                <a:lnTo>
                  <a:pt x="196997" y="211198"/>
                </a:lnTo>
                <a:lnTo>
                  <a:pt x="201015" y="213188"/>
                </a:lnTo>
                <a:lnTo>
                  <a:pt x="204964" y="214516"/>
                </a:lnTo>
                <a:lnTo>
                  <a:pt x="208866" y="215400"/>
                </a:lnTo>
                <a:lnTo>
                  <a:pt x="212738" y="215991"/>
                </a:lnTo>
                <a:lnTo>
                  <a:pt x="216590" y="216384"/>
                </a:lnTo>
                <a:lnTo>
                  <a:pt x="220427" y="216646"/>
                </a:lnTo>
                <a:lnTo>
                  <a:pt x="224255" y="218091"/>
                </a:lnTo>
                <a:lnTo>
                  <a:pt x="228077" y="220324"/>
                </a:lnTo>
                <a:lnTo>
                  <a:pt x="239532" y="22860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8" name="SMARTPenAnnotation164"/>
          <p:cNvSpPr/>
          <p:nvPr/>
        </p:nvSpPr>
        <p:spPr>
          <a:xfrm>
            <a:off x="5246370" y="5314950"/>
            <a:ext cx="11431" cy="365760"/>
          </a:xfrm>
          <a:custGeom>
            <a:avLst/>
            <a:gdLst/>
            <a:ahLst/>
            <a:cxnLst/>
            <a:rect l="0" t="0" r="0" b="0"/>
            <a:pathLst>
              <a:path w="11431" h="365760">
                <a:moveTo>
                  <a:pt x="11430" y="0"/>
                </a:moveTo>
                <a:lnTo>
                  <a:pt x="11430" y="271293"/>
                </a:lnTo>
                <a:lnTo>
                  <a:pt x="10159" y="285002"/>
                </a:lnTo>
                <a:lnTo>
                  <a:pt x="8043" y="299221"/>
                </a:lnTo>
                <a:lnTo>
                  <a:pt x="5362" y="313780"/>
                </a:lnTo>
                <a:lnTo>
                  <a:pt x="3575" y="326027"/>
                </a:lnTo>
                <a:lnTo>
                  <a:pt x="2383" y="336731"/>
                </a:lnTo>
                <a:lnTo>
                  <a:pt x="0" y="36575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9" name="SMARTPenAnnotation165"/>
          <p:cNvSpPr/>
          <p:nvPr/>
        </p:nvSpPr>
        <p:spPr>
          <a:xfrm>
            <a:off x="5440679" y="5463539"/>
            <a:ext cx="205742" cy="22862"/>
          </a:xfrm>
          <a:custGeom>
            <a:avLst/>
            <a:gdLst/>
            <a:ahLst/>
            <a:cxnLst/>
            <a:rect l="0" t="0" r="0" b="0"/>
            <a:pathLst>
              <a:path w="205742" h="22862">
                <a:moveTo>
                  <a:pt x="0" y="0"/>
                </a:moveTo>
                <a:lnTo>
                  <a:pt x="12136" y="6068"/>
                </a:lnTo>
                <a:lnTo>
                  <a:pt x="16981" y="7855"/>
                </a:lnTo>
                <a:lnTo>
                  <a:pt x="21481" y="9047"/>
                </a:lnTo>
                <a:lnTo>
                  <a:pt x="25751" y="9842"/>
                </a:lnTo>
                <a:lnTo>
                  <a:pt x="29867" y="10371"/>
                </a:lnTo>
                <a:lnTo>
                  <a:pt x="33882" y="10724"/>
                </a:lnTo>
                <a:lnTo>
                  <a:pt x="37828" y="10959"/>
                </a:lnTo>
                <a:lnTo>
                  <a:pt x="45600" y="11221"/>
                </a:lnTo>
                <a:lnTo>
                  <a:pt x="49450" y="11291"/>
                </a:lnTo>
                <a:lnTo>
                  <a:pt x="58367" y="10067"/>
                </a:lnTo>
                <a:lnTo>
                  <a:pt x="85208" y="5322"/>
                </a:lnTo>
                <a:lnTo>
                  <a:pt x="98715" y="4818"/>
                </a:lnTo>
                <a:lnTo>
                  <a:pt x="111530" y="5752"/>
                </a:lnTo>
                <a:lnTo>
                  <a:pt x="123884" y="7645"/>
                </a:lnTo>
                <a:lnTo>
                  <a:pt x="134660" y="8907"/>
                </a:lnTo>
                <a:lnTo>
                  <a:pt x="144383" y="9748"/>
                </a:lnTo>
                <a:lnTo>
                  <a:pt x="153405" y="10309"/>
                </a:lnTo>
                <a:lnTo>
                  <a:pt x="170204" y="10932"/>
                </a:lnTo>
                <a:lnTo>
                  <a:pt x="178240" y="11098"/>
                </a:lnTo>
                <a:lnTo>
                  <a:pt x="184867" y="12479"/>
                </a:lnTo>
                <a:lnTo>
                  <a:pt x="190554" y="14670"/>
                </a:lnTo>
                <a:lnTo>
                  <a:pt x="205741" y="2286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0" name="SMARTPenAnnotation166"/>
          <p:cNvSpPr/>
          <p:nvPr/>
        </p:nvSpPr>
        <p:spPr>
          <a:xfrm>
            <a:off x="5497829" y="5372100"/>
            <a:ext cx="11431" cy="251460"/>
          </a:xfrm>
          <a:custGeom>
            <a:avLst/>
            <a:gdLst/>
            <a:ahLst/>
            <a:cxnLst/>
            <a:rect l="0" t="0" r="0" b="0"/>
            <a:pathLst>
              <a:path w="11431" h="251460">
                <a:moveTo>
                  <a:pt x="0" y="0"/>
                </a:moveTo>
                <a:lnTo>
                  <a:pt x="6068" y="12135"/>
                </a:lnTo>
                <a:lnTo>
                  <a:pt x="7855" y="18250"/>
                </a:lnTo>
                <a:lnTo>
                  <a:pt x="9048" y="24867"/>
                </a:lnTo>
                <a:lnTo>
                  <a:pt x="9842" y="31818"/>
                </a:lnTo>
                <a:lnTo>
                  <a:pt x="10371" y="40261"/>
                </a:lnTo>
                <a:lnTo>
                  <a:pt x="10959" y="59804"/>
                </a:lnTo>
                <a:lnTo>
                  <a:pt x="11430" y="25145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1" name="SMARTPenAnnotation167"/>
          <p:cNvSpPr/>
          <p:nvPr/>
        </p:nvSpPr>
        <p:spPr>
          <a:xfrm>
            <a:off x="5761348" y="5411234"/>
            <a:ext cx="250832" cy="143691"/>
          </a:xfrm>
          <a:custGeom>
            <a:avLst/>
            <a:gdLst/>
            <a:ahLst/>
            <a:cxnLst/>
            <a:rect l="0" t="0" r="0" b="0"/>
            <a:pathLst>
              <a:path w="250832" h="143691">
                <a:moveTo>
                  <a:pt x="136531" y="6585"/>
                </a:moveTo>
                <a:lnTo>
                  <a:pt x="136531" y="0"/>
                </a:lnTo>
                <a:lnTo>
                  <a:pt x="136531" y="11535"/>
                </a:lnTo>
                <a:lnTo>
                  <a:pt x="135262" y="13695"/>
                </a:lnTo>
                <a:lnTo>
                  <a:pt x="133145" y="15135"/>
                </a:lnTo>
                <a:lnTo>
                  <a:pt x="130464" y="16095"/>
                </a:lnTo>
                <a:lnTo>
                  <a:pt x="126137" y="20545"/>
                </a:lnTo>
                <a:lnTo>
                  <a:pt x="120711" y="27322"/>
                </a:lnTo>
                <a:lnTo>
                  <a:pt x="114555" y="35650"/>
                </a:lnTo>
                <a:lnTo>
                  <a:pt x="109181" y="42472"/>
                </a:lnTo>
                <a:lnTo>
                  <a:pt x="104328" y="48290"/>
                </a:lnTo>
                <a:lnTo>
                  <a:pt x="99822" y="53438"/>
                </a:lnTo>
                <a:lnTo>
                  <a:pt x="93008" y="59410"/>
                </a:lnTo>
                <a:lnTo>
                  <a:pt x="84656" y="65932"/>
                </a:lnTo>
                <a:lnTo>
                  <a:pt x="75278" y="72820"/>
                </a:lnTo>
                <a:lnTo>
                  <a:pt x="67756" y="78682"/>
                </a:lnTo>
                <a:lnTo>
                  <a:pt x="61471" y="83860"/>
                </a:lnTo>
                <a:lnTo>
                  <a:pt x="56012" y="88582"/>
                </a:lnTo>
                <a:lnTo>
                  <a:pt x="51102" y="93000"/>
                </a:lnTo>
                <a:lnTo>
                  <a:pt x="42259" y="101295"/>
                </a:lnTo>
                <a:lnTo>
                  <a:pt x="24575" y="118580"/>
                </a:lnTo>
                <a:lnTo>
                  <a:pt x="0" y="143118"/>
                </a:lnTo>
                <a:lnTo>
                  <a:pt x="3038" y="143466"/>
                </a:lnTo>
                <a:lnTo>
                  <a:pt x="5626" y="143559"/>
                </a:lnTo>
                <a:lnTo>
                  <a:pt x="33539" y="143690"/>
                </a:lnTo>
                <a:lnTo>
                  <a:pt x="43740" y="142439"/>
                </a:lnTo>
                <a:lnTo>
                  <a:pt x="53080" y="140334"/>
                </a:lnTo>
                <a:lnTo>
                  <a:pt x="61848" y="137661"/>
                </a:lnTo>
                <a:lnTo>
                  <a:pt x="71502" y="135879"/>
                </a:lnTo>
                <a:lnTo>
                  <a:pt x="81749" y="134691"/>
                </a:lnTo>
                <a:lnTo>
                  <a:pt x="92390" y="133900"/>
                </a:lnTo>
                <a:lnTo>
                  <a:pt x="127920" y="129633"/>
                </a:lnTo>
                <a:lnTo>
                  <a:pt x="165724" y="124773"/>
                </a:lnTo>
                <a:lnTo>
                  <a:pt x="177583" y="123477"/>
                </a:lnTo>
                <a:lnTo>
                  <a:pt x="186760" y="122613"/>
                </a:lnTo>
                <a:lnTo>
                  <a:pt x="194147" y="122037"/>
                </a:lnTo>
                <a:lnTo>
                  <a:pt x="200342" y="121653"/>
                </a:lnTo>
                <a:lnTo>
                  <a:pt x="205742" y="121398"/>
                </a:lnTo>
                <a:lnTo>
                  <a:pt x="211881" y="122497"/>
                </a:lnTo>
                <a:lnTo>
                  <a:pt x="218515" y="124500"/>
                </a:lnTo>
                <a:lnTo>
                  <a:pt x="225477" y="127105"/>
                </a:lnTo>
                <a:lnTo>
                  <a:pt x="231388" y="128842"/>
                </a:lnTo>
                <a:lnTo>
                  <a:pt x="236600" y="130000"/>
                </a:lnTo>
                <a:lnTo>
                  <a:pt x="250831" y="13231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2" name="SMARTPenAnnotation168"/>
          <p:cNvSpPr/>
          <p:nvPr/>
        </p:nvSpPr>
        <p:spPr>
          <a:xfrm>
            <a:off x="6085750" y="5280820"/>
            <a:ext cx="210534" cy="262307"/>
          </a:xfrm>
          <a:custGeom>
            <a:avLst/>
            <a:gdLst/>
            <a:ahLst/>
            <a:cxnLst/>
            <a:rect l="0" t="0" r="0" b="0"/>
            <a:pathLst>
              <a:path w="210534" h="262307">
                <a:moveTo>
                  <a:pt x="29300" y="68419"/>
                </a:moveTo>
                <a:lnTo>
                  <a:pt x="29300" y="62352"/>
                </a:lnTo>
                <a:lnTo>
                  <a:pt x="30570" y="59294"/>
                </a:lnTo>
                <a:lnTo>
                  <a:pt x="35367" y="52511"/>
                </a:lnTo>
                <a:lnTo>
                  <a:pt x="39695" y="47653"/>
                </a:lnTo>
                <a:lnTo>
                  <a:pt x="51276" y="35483"/>
                </a:lnTo>
                <a:lnTo>
                  <a:pt x="57921" y="29952"/>
                </a:lnTo>
                <a:lnTo>
                  <a:pt x="64890" y="24994"/>
                </a:lnTo>
                <a:lnTo>
                  <a:pt x="72077" y="20419"/>
                </a:lnTo>
                <a:lnTo>
                  <a:pt x="78138" y="17369"/>
                </a:lnTo>
                <a:lnTo>
                  <a:pt x="83448" y="15336"/>
                </a:lnTo>
                <a:lnTo>
                  <a:pt x="88258" y="13981"/>
                </a:lnTo>
                <a:lnTo>
                  <a:pt x="92736" y="11807"/>
                </a:lnTo>
                <a:lnTo>
                  <a:pt x="96990" y="9088"/>
                </a:lnTo>
                <a:lnTo>
                  <a:pt x="101097" y="6005"/>
                </a:lnTo>
                <a:lnTo>
                  <a:pt x="105104" y="3950"/>
                </a:lnTo>
                <a:lnTo>
                  <a:pt x="109046" y="2579"/>
                </a:lnTo>
                <a:lnTo>
                  <a:pt x="112944" y="1666"/>
                </a:lnTo>
                <a:lnTo>
                  <a:pt x="118082" y="1057"/>
                </a:lnTo>
                <a:lnTo>
                  <a:pt x="124048" y="651"/>
                </a:lnTo>
                <a:lnTo>
                  <a:pt x="136180" y="200"/>
                </a:lnTo>
                <a:lnTo>
                  <a:pt x="145805" y="0"/>
                </a:lnTo>
                <a:lnTo>
                  <a:pt x="150149" y="1216"/>
                </a:lnTo>
                <a:lnTo>
                  <a:pt x="154316" y="3298"/>
                </a:lnTo>
                <a:lnTo>
                  <a:pt x="158364" y="5954"/>
                </a:lnTo>
                <a:lnTo>
                  <a:pt x="162332" y="7726"/>
                </a:lnTo>
                <a:lnTo>
                  <a:pt x="166248" y="8907"/>
                </a:lnTo>
                <a:lnTo>
                  <a:pt x="170128" y="9695"/>
                </a:lnTo>
                <a:lnTo>
                  <a:pt x="173986" y="11489"/>
                </a:lnTo>
                <a:lnTo>
                  <a:pt x="177826" y="13956"/>
                </a:lnTo>
                <a:lnTo>
                  <a:pt x="181658" y="16870"/>
                </a:lnTo>
                <a:lnTo>
                  <a:pt x="184211" y="20083"/>
                </a:lnTo>
                <a:lnTo>
                  <a:pt x="185914" y="23496"/>
                </a:lnTo>
                <a:lnTo>
                  <a:pt x="187049" y="27040"/>
                </a:lnTo>
                <a:lnTo>
                  <a:pt x="191697" y="34366"/>
                </a:lnTo>
                <a:lnTo>
                  <a:pt x="194714" y="38097"/>
                </a:lnTo>
                <a:lnTo>
                  <a:pt x="196726" y="43124"/>
                </a:lnTo>
                <a:lnTo>
                  <a:pt x="198067" y="49016"/>
                </a:lnTo>
                <a:lnTo>
                  <a:pt x="198961" y="55484"/>
                </a:lnTo>
                <a:lnTo>
                  <a:pt x="199557" y="62336"/>
                </a:lnTo>
                <a:lnTo>
                  <a:pt x="199955" y="69444"/>
                </a:lnTo>
                <a:lnTo>
                  <a:pt x="200220" y="76722"/>
                </a:lnTo>
                <a:lnTo>
                  <a:pt x="199127" y="84115"/>
                </a:lnTo>
                <a:lnTo>
                  <a:pt x="197127" y="91583"/>
                </a:lnTo>
                <a:lnTo>
                  <a:pt x="194524" y="99102"/>
                </a:lnTo>
                <a:lnTo>
                  <a:pt x="190249" y="107925"/>
                </a:lnTo>
                <a:lnTo>
                  <a:pt x="184859" y="117616"/>
                </a:lnTo>
                <a:lnTo>
                  <a:pt x="178726" y="127887"/>
                </a:lnTo>
                <a:lnTo>
                  <a:pt x="165138" y="149460"/>
                </a:lnTo>
                <a:lnTo>
                  <a:pt x="157959" y="160546"/>
                </a:lnTo>
                <a:lnTo>
                  <a:pt x="151902" y="169207"/>
                </a:lnTo>
                <a:lnTo>
                  <a:pt x="146594" y="176251"/>
                </a:lnTo>
                <a:lnTo>
                  <a:pt x="141786" y="182217"/>
                </a:lnTo>
                <a:lnTo>
                  <a:pt x="137311" y="187465"/>
                </a:lnTo>
                <a:lnTo>
                  <a:pt x="133057" y="192233"/>
                </a:lnTo>
                <a:lnTo>
                  <a:pt x="128951" y="196682"/>
                </a:lnTo>
                <a:lnTo>
                  <a:pt x="121133" y="203458"/>
                </a:lnTo>
                <a:lnTo>
                  <a:pt x="110842" y="211785"/>
                </a:lnTo>
                <a:lnTo>
                  <a:pt x="98901" y="221146"/>
                </a:lnTo>
                <a:lnTo>
                  <a:pt x="88401" y="229927"/>
                </a:lnTo>
                <a:lnTo>
                  <a:pt x="78860" y="238321"/>
                </a:lnTo>
                <a:lnTo>
                  <a:pt x="69960" y="246458"/>
                </a:lnTo>
                <a:lnTo>
                  <a:pt x="61487" y="251882"/>
                </a:lnTo>
                <a:lnTo>
                  <a:pt x="53297" y="255497"/>
                </a:lnTo>
                <a:lnTo>
                  <a:pt x="45298" y="257908"/>
                </a:lnTo>
                <a:lnTo>
                  <a:pt x="38695" y="259515"/>
                </a:lnTo>
                <a:lnTo>
                  <a:pt x="33023" y="260587"/>
                </a:lnTo>
                <a:lnTo>
                  <a:pt x="27972" y="261301"/>
                </a:lnTo>
                <a:lnTo>
                  <a:pt x="23335" y="261777"/>
                </a:lnTo>
                <a:lnTo>
                  <a:pt x="18973" y="262095"/>
                </a:lnTo>
                <a:lnTo>
                  <a:pt x="14795" y="262306"/>
                </a:lnTo>
                <a:lnTo>
                  <a:pt x="12010" y="261177"/>
                </a:lnTo>
                <a:lnTo>
                  <a:pt x="10153" y="259155"/>
                </a:lnTo>
                <a:lnTo>
                  <a:pt x="7173" y="252851"/>
                </a:lnTo>
                <a:lnTo>
                  <a:pt x="3379" y="248602"/>
                </a:lnTo>
                <a:lnTo>
                  <a:pt x="589" y="245691"/>
                </a:lnTo>
                <a:lnTo>
                  <a:pt x="0" y="242481"/>
                </a:lnTo>
                <a:lnTo>
                  <a:pt x="876" y="239070"/>
                </a:lnTo>
                <a:lnTo>
                  <a:pt x="2731" y="235527"/>
                </a:lnTo>
                <a:lnTo>
                  <a:pt x="4791" y="228203"/>
                </a:lnTo>
                <a:lnTo>
                  <a:pt x="5340" y="224472"/>
                </a:lnTo>
                <a:lnTo>
                  <a:pt x="6976" y="221984"/>
                </a:lnTo>
                <a:lnTo>
                  <a:pt x="9338" y="220326"/>
                </a:lnTo>
                <a:lnTo>
                  <a:pt x="12182" y="219220"/>
                </a:lnTo>
                <a:lnTo>
                  <a:pt x="18728" y="214605"/>
                </a:lnTo>
                <a:lnTo>
                  <a:pt x="22252" y="211597"/>
                </a:lnTo>
                <a:lnTo>
                  <a:pt x="27141" y="208321"/>
                </a:lnTo>
                <a:lnTo>
                  <a:pt x="32940" y="204867"/>
                </a:lnTo>
                <a:lnTo>
                  <a:pt x="39347" y="201294"/>
                </a:lnTo>
                <a:lnTo>
                  <a:pt x="44888" y="197643"/>
                </a:lnTo>
                <a:lnTo>
                  <a:pt x="49852" y="193938"/>
                </a:lnTo>
                <a:lnTo>
                  <a:pt x="54431" y="190199"/>
                </a:lnTo>
                <a:lnTo>
                  <a:pt x="58754" y="187706"/>
                </a:lnTo>
                <a:lnTo>
                  <a:pt x="62906" y="186043"/>
                </a:lnTo>
                <a:lnTo>
                  <a:pt x="66944" y="184936"/>
                </a:lnTo>
                <a:lnTo>
                  <a:pt x="72176" y="182927"/>
                </a:lnTo>
                <a:lnTo>
                  <a:pt x="78203" y="180318"/>
                </a:lnTo>
                <a:lnTo>
                  <a:pt x="84762" y="177308"/>
                </a:lnTo>
                <a:lnTo>
                  <a:pt x="90405" y="176572"/>
                </a:lnTo>
                <a:lnTo>
                  <a:pt x="95436" y="177351"/>
                </a:lnTo>
                <a:lnTo>
                  <a:pt x="100061" y="179140"/>
                </a:lnTo>
                <a:lnTo>
                  <a:pt x="105684" y="180333"/>
                </a:lnTo>
                <a:lnTo>
                  <a:pt x="111972" y="181129"/>
                </a:lnTo>
                <a:lnTo>
                  <a:pt x="118705" y="181659"/>
                </a:lnTo>
                <a:lnTo>
                  <a:pt x="124463" y="183282"/>
                </a:lnTo>
                <a:lnTo>
                  <a:pt x="129572" y="185635"/>
                </a:lnTo>
                <a:lnTo>
                  <a:pt x="134248" y="188473"/>
                </a:lnTo>
                <a:lnTo>
                  <a:pt x="142445" y="194175"/>
                </a:lnTo>
                <a:lnTo>
                  <a:pt x="165100" y="210671"/>
                </a:lnTo>
                <a:lnTo>
                  <a:pt x="173173" y="217864"/>
                </a:lnTo>
                <a:lnTo>
                  <a:pt x="178555" y="223929"/>
                </a:lnTo>
                <a:lnTo>
                  <a:pt x="182144" y="229243"/>
                </a:lnTo>
                <a:lnTo>
                  <a:pt x="185805" y="232785"/>
                </a:lnTo>
                <a:lnTo>
                  <a:pt x="189517" y="235146"/>
                </a:lnTo>
                <a:lnTo>
                  <a:pt x="193261" y="236721"/>
                </a:lnTo>
                <a:lnTo>
                  <a:pt x="195757" y="239040"/>
                </a:lnTo>
                <a:lnTo>
                  <a:pt x="197421" y="241857"/>
                </a:lnTo>
                <a:lnTo>
                  <a:pt x="200092" y="249434"/>
                </a:lnTo>
                <a:lnTo>
                  <a:pt x="206622" y="256815"/>
                </a:lnTo>
                <a:lnTo>
                  <a:pt x="210533" y="260977"/>
                </a:lnTo>
                <a:lnTo>
                  <a:pt x="203999" y="254528"/>
                </a:lnTo>
                <a:lnTo>
                  <a:pt x="200750" y="25129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3" name="SMARTPenAnnotation169"/>
          <p:cNvSpPr/>
          <p:nvPr/>
        </p:nvSpPr>
        <p:spPr>
          <a:xfrm>
            <a:off x="3692488" y="5897879"/>
            <a:ext cx="193556" cy="319738"/>
          </a:xfrm>
          <a:custGeom>
            <a:avLst/>
            <a:gdLst/>
            <a:ahLst/>
            <a:cxnLst/>
            <a:rect l="0" t="0" r="0" b="0"/>
            <a:pathLst>
              <a:path w="193556" h="319738">
                <a:moveTo>
                  <a:pt x="56552" y="0"/>
                </a:moveTo>
                <a:lnTo>
                  <a:pt x="50484" y="6068"/>
                </a:lnTo>
                <a:lnTo>
                  <a:pt x="48696" y="9125"/>
                </a:lnTo>
                <a:lnTo>
                  <a:pt x="46710" y="15909"/>
                </a:lnTo>
                <a:lnTo>
                  <a:pt x="42371" y="25846"/>
                </a:lnTo>
                <a:lnTo>
                  <a:pt x="27389" y="57207"/>
                </a:lnTo>
                <a:lnTo>
                  <a:pt x="21870" y="72429"/>
                </a:lnTo>
                <a:lnTo>
                  <a:pt x="18190" y="86386"/>
                </a:lnTo>
                <a:lnTo>
                  <a:pt x="3946" y="161095"/>
                </a:lnTo>
                <a:lnTo>
                  <a:pt x="2431" y="170897"/>
                </a:lnTo>
                <a:lnTo>
                  <a:pt x="1421" y="178702"/>
                </a:lnTo>
                <a:lnTo>
                  <a:pt x="748" y="190254"/>
                </a:lnTo>
                <a:lnTo>
                  <a:pt x="0" y="220024"/>
                </a:lnTo>
                <a:lnTo>
                  <a:pt x="1071" y="234313"/>
                </a:lnTo>
                <a:lnTo>
                  <a:pt x="3054" y="247649"/>
                </a:lnTo>
                <a:lnTo>
                  <a:pt x="5647" y="260350"/>
                </a:lnTo>
                <a:lnTo>
                  <a:pt x="8645" y="270086"/>
                </a:lnTo>
                <a:lnTo>
                  <a:pt x="11914" y="277847"/>
                </a:lnTo>
                <a:lnTo>
                  <a:pt x="15363" y="284292"/>
                </a:lnTo>
                <a:lnTo>
                  <a:pt x="20202" y="289858"/>
                </a:lnTo>
                <a:lnTo>
                  <a:pt x="25969" y="294839"/>
                </a:lnTo>
                <a:lnTo>
                  <a:pt x="32353" y="299429"/>
                </a:lnTo>
                <a:lnTo>
                  <a:pt x="37880" y="302490"/>
                </a:lnTo>
                <a:lnTo>
                  <a:pt x="42833" y="304530"/>
                </a:lnTo>
                <a:lnTo>
                  <a:pt x="47406" y="305890"/>
                </a:lnTo>
                <a:lnTo>
                  <a:pt x="51724" y="306797"/>
                </a:lnTo>
                <a:lnTo>
                  <a:pt x="55873" y="307401"/>
                </a:lnTo>
                <a:lnTo>
                  <a:pt x="59910" y="307805"/>
                </a:lnTo>
                <a:lnTo>
                  <a:pt x="63870" y="308073"/>
                </a:lnTo>
                <a:lnTo>
                  <a:pt x="67780" y="308253"/>
                </a:lnTo>
                <a:lnTo>
                  <a:pt x="71658" y="308372"/>
                </a:lnTo>
                <a:lnTo>
                  <a:pt x="75512" y="307181"/>
                </a:lnTo>
                <a:lnTo>
                  <a:pt x="79352" y="305117"/>
                </a:lnTo>
                <a:lnTo>
                  <a:pt x="83182" y="302472"/>
                </a:lnTo>
                <a:lnTo>
                  <a:pt x="87005" y="300708"/>
                </a:lnTo>
                <a:lnTo>
                  <a:pt x="90824" y="299532"/>
                </a:lnTo>
                <a:lnTo>
                  <a:pt x="94640" y="298748"/>
                </a:lnTo>
                <a:lnTo>
                  <a:pt x="98454" y="296956"/>
                </a:lnTo>
                <a:lnTo>
                  <a:pt x="102266" y="294490"/>
                </a:lnTo>
                <a:lnTo>
                  <a:pt x="106078" y="291577"/>
                </a:lnTo>
                <a:lnTo>
                  <a:pt x="111159" y="288365"/>
                </a:lnTo>
                <a:lnTo>
                  <a:pt x="117087" y="284954"/>
                </a:lnTo>
                <a:lnTo>
                  <a:pt x="123578" y="281409"/>
                </a:lnTo>
                <a:lnTo>
                  <a:pt x="129176" y="277776"/>
                </a:lnTo>
                <a:lnTo>
                  <a:pt x="134178" y="274084"/>
                </a:lnTo>
                <a:lnTo>
                  <a:pt x="138782" y="270353"/>
                </a:lnTo>
                <a:lnTo>
                  <a:pt x="143122" y="266595"/>
                </a:lnTo>
                <a:lnTo>
                  <a:pt x="147285" y="262820"/>
                </a:lnTo>
                <a:lnTo>
                  <a:pt x="155298" y="255239"/>
                </a:lnTo>
                <a:lnTo>
                  <a:pt x="163092" y="247636"/>
                </a:lnTo>
                <a:lnTo>
                  <a:pt x="166949" y="245101"/>
                </a:lnTo>
                <a:lnTo>
                  <a:pt x="170789" y="243411"/>
                </a:lnTo>
                <a:lnTo>
                  <a:pt x="174620" y="242284"/>
                </a:lnTo>
                <a:lnTo>
                  <a:pt x="177174" y="240263"/>
                </a:lnTo>
                <a:lnTo>
                  <a:pt x="178876" y="237646"/>
                </a:lnTo>
                <a:lnTo>
                  <a:pt x="182038" y="230081"/>
                </a:lnTo>
                <a:lnTo>
                  <a:pt x="191924" y="209448"/>
                </a:lnTo>
                <a:lnTo>
                  <a:pt x="192917" y="204001"/>
                </a:lnTo>
                <a:lnTo>
                  <a:pt x="193555" y="196224"/>
                </a:lnTo>
                <a:lnTo>
                  <a:pt x="190255" y="191774"/>
                </a:lnTo>
                <a:lnTo>
                  <a:pt x="187598" y="188810"/>
                </a:lnTo>
                <a:lnTo>
                  <a:pt x="183285" y="186833"/>
                </a:lnTo>
                <a:lnTo>
                  <a:pt x="177871" y="185516"/>
                </a:lnTo>
                <a:lnTo>
                  <a:pt x="171721" y="184638"/>
                </a:lnTo>
                <a:lnTo>
                  <a:pt x="167621" y="182782"/>
                </a:lnTo>
                <a:lnTo>
                  <a:pt x="164888" y="180275"/>
                </a:lnTo>
                <a:lnTo>
                  <a:pt x="163066" y="177333"/>
                </a:lnTo>
                <a:lnTo>
                  <a:pt x="159311" y="175372"/>
                </a:lnTo>
                <a:lnTo>
                  <a:pt x="154268" y="174065"/>
                </a:lnTo>
                <a:lnTo>
                  <a:pt x="148366" y="173193"/>
                </a:lnTo>
                <a:lnTo>
                  <a:pt x="143161" y="172613"/>
                </a:lnTo>
                <a:lnTo>
                  <a:pt x="138421" y="172226"/>
                </a:lnTo>
                <a:lnTo>
                  <a:pt x="133992" y="171967"/>
                </a:lnTo>
                <a:lnTo>
                  <a:pt x="129768" y="173065"/>
                </a:lnTo>
                <a:lnTo>
                  <a:pt x="125683" y="175067"/>
                </a:lnTo>
                <a:lnTo>
                  <a:pt x="121689" y="177671"/>
                </a:lnTo>
                <a:lnTo>
                  <a:pt x="116486" y="179408"/>
                </a:lnTo>
                <a:lnTo>
                  <a:pt x="110478" y="180565"/>
                </a:lnTo>
                <a:lnTo>
                  <a:pt x="103932" y="181337"/>
                </a:lnTo>
                <a:lnTo>
                  <a:pt x="99569" y="183121"/>
                </a:lnTo>
                <a:lnTo>
                  <a:pt x="96660" y="185581"/>
                </a:lnTo>
                <a:lnTo>
                  <a:pt x="92158" y="192971"/>
                </a:lnTo>
                <a:lnTo>
                  <a:pt x="85923" y="204722"/>
                </a:lnTo>
                <a:lnTo>
                  <a:pt x="81213" y="212681"/>
                </a:lnTo>
                <a:lnTo>
                  <a:pt x="69205" y="231685"/>
                </a:lnTo>
                <a:lnTo>
                  <a:pt x="64987" y="239547"/>
                </a:lnTo>
                <a:lnTo>
                  <a:pt x="62175" y="246058"/>
                </a:lnTo>
                <a:lnTo>
                  <a:pt x="60301" y="251669"/>
                </a:lnTo>
                <a:lnTo>
                  <a:pt x="57781" y="257949"/>
                </a:lnTo>
                <a:lnTo>
                  <a:pt x="54831" y="264676"/>
                </a:lnTo>
                <a:lnTo>
                  <a:pt x="51595" y="271701"/>
                </a:lnTo>
                <a:lnTo>
                  <a:pt x="49437" y="277654"/>
                </a:lnTo>
                <a:lnTo>
                  <a:pt x="47999" y="282893"/>
                </a:lnTo>
                <a:lnTo>
                  <a:pt x="46400" y="292100"/>
                </a:lnTo>
                <a:lnTo>
                  <a:pt x="45690" y="300426"/>
                </a:lnTo>
                <a:lnTo>
                  <a:pt x="45374" y="308360"/>
                </a:lnTo>
                <a:lnTo>
                  <a:pt x="45171" y="317733"/>
                </a:lnTo>
                <a:lnTo>
                  <a:pt x="46425" y="318502"/>
                </a:lnTo>
                <a:lnTo>
                  <a:pt x="51204" y="319357"/>
                </a:lnTo>
                <a:lnTo>
                  <a:pt x="54175" y="319737"/>
                </a:lnTo>
                <a:lnTo>
                  <a:pt x="56552" y="30861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4" name="SMARTPenAnnotation170"/>
          <p:cNvSpPr/>
          <p:nvPr/>
        </p:nvSpPr>
        <p:spPr>
          <a:xfrm>
            <a:off x="3989070" y="6160769"/>
            <a:ext cx="11431" cy="22861"/>
          </a:xfrm>
          <a:custGeom>
            <a:avLst/>
            <a:gdLst/>
            <a:ahLst/>
            <a:cxnLst/>
            <a:rect l="0" t="0" r="0" b="0"/>
            <a:pathLst>
              <a:path w="11431" h="22861">
                <a:moveTo>
                  <a:pt x="11430" y="22860"/>
                </a:moveTo>
                <a:lnTo>
                  <a:pt x="5362" y="16793"/>
                </a:lnTo>
                <a:lnTo>
                  <a:pt x="3574" y="13735"/>
                </a:lnTo>
                <a:lnTo>
                  <a:pt x="2383" y="10427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5" name="SMARTPenAnnotation171"/>
          <p:cNvSpPr/>
          <p:nvPr/>
        </p:nvSpPr>
        <p:spPr>
          <a:xfrm>
            <a:off x="4171950" y="5943600"/>
            <a:ext cx="274160" cy="191563"/>
          </a:xfrm>
          <a:custGeom>
            <a:avLst/>
            <a:gdLst/>
            <a:ahLst/>
            <a:cxnLst/>
            <a:rect l="0" t="0" r="0" b="0"/>
            <a:pathLst>
              <a:path w="274160" h="191563">
                <a:moveTo>
                  <a:pt x="0" y="0"/>
                </a:moveTo>
                <a:lnTo>
                  <a:pt x="0" y="6067"/>
                </a:lnTo>
                <a:lnTo>
                  <a:pt x="1270" y="14204"/>
                </a:lnTo>
                <a:lnTo>
                  <a:pt x="9125" y="55996"/>
                </a:lnTo>
                <a:lnTo>
                  <a:pt x="15909" y="90503"/>
                </a:lnTo>
                <a:lnTo>
                  <a:pt x="18226" y="103515"/>
                </a:lnTo>
                <a:lnTo>
                  <a:pt x="19770" y="113460"/>
                </a:lnTo>
                <a:lnTo>
                  <a:pt x="20800" y="121360"/>
                </a:lnTo>
                <a:lnTo>
                  <a:pt x="21487" y="127896"/>
                </a:lnTo>
                <a:lnTo>
                  <a:pt x="21944" y="133524"/>
                </a:lnTo>
                <a:lnTo>
                  <a:pt x="22249" y="138546"/>
                </a:lnTo>
                <a:lnTo>
                  <a:pt x="22588" y="147512"/>
                </a:lnTo>
                <a:lnTo>
                  <a:pt x="22739" y="157001"/>
                </a:lnTo>
                <a:lnTo>
                  <a:pt x="22843" y="185038"/>
                </a:lnTo>
                <a:lnTo>
                  <a:pt x="24119" y="188128"/>
                </a:lnTo>
                <a:lnTo>
                  <a:pt x="26239" y="190188"/>
                </a:lnTo>
                <a:lnTo>
                  <a:pt x="28923" y="191562"/>
                </a:lnTo>
                <a:lnTo>
                  <a:pt x="30712" y="191208"/>
                </a:lnTo>
                <a:lnTo>
                  <a:pt x="31904" y="189701"/>
                </a:lnTo>
                <a:lnTo>
                  <a:pt x="32699" y="187428"/>
                </a:lnTo>
                <a:lnTo>
                  <a:pt x="33583" y="181514"/>
                </a:lnTo>
                <a:lnTo>
                  <a:pt x="33819" y="178159"/>
                </a:lnTo>
                <a:lnTo>
                  <a:pt x="33976" y="174653"/>
                </a:lnTo>
                <a:lnTo>
                  <a:pt x="34150" y="167370"/>
                </a:lnTo>
                <a:lnTo>
                  <a:pt x="35466" y="158570"/>
                </a:lnTo>
                <a:lnTo>
                  <a:pt x="40316" y="131859"/>
                </a:lnTo>
                <a:lnTo>
                  <a:pt x="43387" y="119656"/>
                </a:lnTo>
                <a:lnTo>
                  <a:pt x="46704" y="108980"/>
                </a:lnTo>
                <a:lnTo>
                  <a:pt x="50186" y="99323"/>
                </a:lnTo>
                <a:lnTo>
                  <a:pt x="52508" y="90346"/>
                </a:lnTo>
                <a:lnTo>
                  <a:pt x="54055" y="81820"/>
                </a:lnTo>
                <a:lnTo>
                  <a:pt x="55086" y="73597"/>
                </a:lnTo>
                <a:lnTo>
                  <a:pt x="57044" y="66844"/>
                </a:lnTo>
                <a:lnTo>
                  <a:pt x="59619" y="61073"/>
                </a:lnTo>
                <a:lnTo>
                  <a:pt x="62606" y="55955"/>
                </a:lnTo>
                <a:lnTo>
                  <a:pt x="65867" y="51273"/>
                </a:lnTo>
                <a:lnTo>
                  <a:pt x="69311" y="46882"/>
                </a:lnTo>
                <a:lnTo>
                  <a:pt x="72877" y="42684"/>
                </a:lnTo>
                <a:lnTo>
                  <a:pt x="77795" y="37346"/>
                </a:lnTo>
                <a:lnTo>
                  <a:pt x="95581" y="18967"/>
                </a:lnTo>
                <a:lnTo>
                  <a:pt x="105134" y="9276"/>
                </a:lnTo>
                <a:lnTo>
                  <a:pt x="109459" y="6184"/>
                </a:lnTo>
                <a:lnTo>
                  <a:pt x="117652" y="2748"/>
                </a:lnTo>
                <a:lnTo>
                  <a:pt x="123336" y="813"/>
                </a:lnTo>
                <a:lnTo>
                  <a:pt x="125404" y="1813"/>
                </a:lnTo>
                <a:lnTo>
                  <a:pt x="131088" y="6309"/>
                </a:lnTo>
                <a:lnTo>
                  <a:pt x="134382" y="8015"/>
                </a:lnTo>
                <a:lnTo>
                  <a:pt x="141428" y="9912"/>
                </a:lnTo>
                <a:lnTo>
                  <a:pt x="143816" y="11688"/>
                </a:lnTo>
                <a:lnTo>
                  <a:pt x="145407" y="14142"/>
                </a:lnTo>
                <a:lnTo>
                  <a:pt x="146468" y="17047"/>
                </a:lnTo>
                <a:lnTo>
                  <a:pt x="147175" y="21525"/>
                </a:lnTo>
                <a:lnTo>
                  <a:pt x="147647" y="27050"/>
                </a:lnTo>
                <a:lnTo>
                  <a:pt x="147961" y="33273"/>
                </a:lnTo>
                <a:lnTo>
                  <a:pt x="149441" y="38691"/>
                </a:lnTo>
                <a:lnTo>
                  <a:pt x="151697" y="43574"/>
                </a:lnTo>
                <a:lnTo>
                  <a:pt x="154471" y="48100"/>
                </a:lnTo>
                <a:lnTo>
                  <a:pt x="156321" y="53656"/>
                </a:lnTo>
                <a:lnTo>
                  <a:pt x="157554" y="59901"/>
                </a:lnTo>
                <a:lnTo>
                  <a:pt x="158375" y="66604"/>
                </a:lnTo>
                <a:lnTo>
                  <a:pt x="157653" y="74883"/>
                </a:lnTo>
                <a:lnTo>
                  <a:pt x="155902" y="84211"/>
                </a:lnTo>
                <a:lnTo>
                  <a:pt x="153465" y="94240"/>
                </a:lnTo>
                <a:lnTo>
                  <a:pt x="151840" y="104737"/>
                </a:lnTo>
                <a:lnTo>
                  <a:pt x="150756" y="115545"/>
                </a:lnTo>
                <a:lnTo>
                  <a:pt x="149553" y="135173"/>
                </a:lnTo>
                <a:lnTo>
                  <a:pt x="149018" y="148130"/>
                </a:lnTo>
                <a:lnTo>
                  <a:pt x="147605" y="152093"/>
                </a:lnTo>
                <a:lnTo>
                  <a:pt x="145393" y="154735"/>
                </a:lnTo>
                <a:lnTo>
                  <a:pt x="138786" y="158976"/>
                </a:lnTo>
                <a:lnTo>
                  <a:pt x="138244" y="158053"/>
                </a:lnTo>
                <a:lnTo>
                  <a:pt x="137641" y="153642"/>
                </a:lnTo>
                <a:lnTo>
                  <a:pt x="137481" y="149418"/>
                </a:lnTo>
                <a:lnTo>
                  <a:pt x="137302" y="137951"/>
                </a:lnTo>
                <a:lnTo>
                  <a:pt x="139795" y="127527"/>
                </a:lnTo>
                <a:lnTo>
                  <a:pt x="143996" y="114228"/>
                </a:lnTo>
                <a:lnTo>
                  <a:pt x="149337" y="99012"/>
                </a:lnTo>
                <a:lnTo>
                  <a:pt x="155438" y="85057"/>
                </a:lnTo>
                <a:lnTo>
                  <a:pt x="162045" y="71945"/>
                </a:lnTo>
                <a:lnTo>
                  <a:pt x="168990" y="59393"/>
                </a:lnTo>
                <a:lnTo>
                  <a:pt x="176160" y="48485"/>
                </a:lnTo>
                <a:lnTo>
                  <a:pt x="183480" y="38673"/>
                </a:lnTo>
                <a:lnTo>
                  <a:pt x="190900" y="29591"/>
                </a:lnTo>
                <a:lnTo>
                  <a:pt x="197117" y="22268"/>
                </a:lnTo>
                <a:lnTo>
                  <a:pt x="202531" y="16115"/>
                </a:lnTo>
                <a:lnTo>
                  <a:pt x="207410" y="10743"/>
                </a:lnTo>
                <a:lnTo>
                  <a:pt x="211933" y="7162"/>
                </a:lnTo>
                <a:lnTo>
                  <a:pt x="220346" y="3183"/>
                </a:lnTo>
                <a:lnTo>
                  <a:pt x="225637" y="2121"/>
                </a:lnTo>
                <a:lnTo>
                  <a:pt x="231705" y="1414"/>
                </a:lnTo>
                <a:lnTo>
                  <a:pt x="238290" y="942"/>
                </a:lnTo>
                <a:lnTo>
                  <a:pt x="248993" y="418"/>
                </a:lnTo>
                <a:lnTo>
                  <a:pt x="253625" y="279"/>
                </a:lnTo>
                <a:lnTo>
                  <a:pt x="256713" y="1456"/>
                </a:lnTo>
                <a:lnTo>
                  <a:pt x="258772" y="3511"/>
                </a:lnTo>
                <a:lnTo>
                  <a:pt x="262330" y="9180"/>
                </a:lnTo>
                <a:lnTo>
                  <a:pt x="265056" y="12470"/>
                </a:lnTo>
                <a:lnTo>
                  <a:pt x="268144" y="15933"/>
                </a:lnTo>
                <a:lnTo>
                  <a:pt x="270202" y="19512"/>
                </a:lnTo>
                <a:lnTo>
                  <a:pt x="271575" y="23168"/>
                </a:lnTo>
                <a:lnTo>
                  <a:pt x="272489" y="26875"/>
                </a:lnTo>
                <a:lnTo>
                  <a:pt x="273100" y="33156"/>
                </a:lnTo>
                <a:lnTo>
                  <a:pt x="273506" y="41154"/>
                </a:lnTo>
                <a:lnTo>
                  <a:pt x="273958" y="60200"/>
                </a:lnTo>
                <a:lnTo>
                  <a:pt x="274159" y="81365"/>
                </a:lnTo>
                <a:lnTo>
                  <a:pt x="271672" y="93613"/>
                </a:lnTo>
                <a:lnTo>
                  <a:pt x="267475" y="106859"/>
                </a:lnTo>
                <a:lnTo>
                  <a:pt x="262137" y="120769"/>
                </a:lnTo>
                <a:lnTo>
                  <a:pt x="258578" y="131312"/>
                </a:lnTo>
                <a:lnTo>
                  <a:pt x="256205" y="139612"/>
                </a:lnTo>
                <a:lnTo>
                  <a:pt x="251459" y="17145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6" name="SMARTPenAnnotation172"/>
          <p:cNvSpPr/>
          <p:nvPr/>
        </p:nvSpPr>
        <p:spPr>
          <a:xfrm>
            <a:off x="4505067" y="5875019"/>
            <a:ext cx="204093" cy="217171"/>
          </a:xfrm>
          <a:custGeom>
            <a:avLst/>
            <a:gdLst/>
            <a:ahLst/>
            <a:cxnLst/>
            <a:rect l="0" t="0" r="0" b="0"/>
            <a:pathLst>
              <a:path w="204093" h="217171">
                <a:moveTo>
                  <a:pt x="169803" y="0"/>
                </a:moveTo>
                <a:lnTo>
                  <a:pt x="169803" y="6068"/>
                </a:lnTo>
                <a:lnTo>
                  <a:pt x="168533" y="7856"/>
                </a:lnTo>
                <a:lnTo>
                  <a:pt x="166416" y="9047"/>
                </a:lnTo>
                <a:lnTo>
                  <a:pt x="163735" y="9842"/>
                </a:lnTo>
                <a:lnTo>
                  <a:pt x="161947" y="11641"/>
                </a:lnTo>
                <a:lnTo>
                  <a:pt x="160755" y="14111"/>
                </a:lnTo>
                <a:lnTo>
                  <a:pt x="159961" y="17027"/>
                </a:lnTo>
                <a:lnTo>
                  <a:pt x="155692" y="23655"/>
                </a:lnTo>
                <a:lnTo>
                  <a:pt x="152775" y="27200"/>
                </a:lnTo>
                <a:lnTo>
                  <a:pt x="148291" y="32103"/>
                </a:lnTo>
                <a:lnTo>
                  <a:pt x="136535" y="44325"/>
                </a:lnTo>
                <a:lnTo>
                  <a:pt x="128574" y="51140"/>
                </a:lnTo>
                <a:lnTo>
                  <a:pt x="119457" y="58223"/>
                </a:lnTo>
                <a:lnTo>
                  <a:pt x="109569" y="65487"/>
                </a:lnTo>
                <a:lnTo>
                  <a:pt x="100437" y="74138"/>
                </a:lnTo>
                <a:lnTo>
                  <a:pt x="91809" y="83716"/>
                </a:lnTo>
                <a:lnTo>
                  <a:pt x="83517" y="93910"/>
                </a:lnTo>
                <a:lnTo>
                  <a:pt x="76718" y="101977"/>
                </a:lnTo>
                <a:lnTo>
                  <a:pt x="70917" y="108625"/>
                </a:lnTo>
                <a:lnTo>
                  <a:pt x="61083" y="119398"/>
                </a:lnTo>
                <a:lnTo>
                  <a:pt x="52480" y="128419"/>
                </a:lnTo>
                <a:lnTo>
                  <a:pt x="48407" y="131333"/>
                </a:lnTo>
                <a:lnTo>
                  <a:pt x="44422" y="133275"/>
                </a:lnTo>
                <a:lnTo>
                  <a:pt x="40496" y="134570"/>
                </a:lnTo>
                <a:lnTo>
                  <a:pt x="36608" y="136703"/>
                </a:lnTo>
                <a:lnTo>
                  <a:pt x="32746" y="139396"/>
                </a:lnTo>
                <a:lnTo>
                  <a:pt x="28901" y="142461"/>
                </a:lnTo>
                <a:lnTo>
                  <a:pt x="25069" y="144504"/>
                </a:lnTo>
                <a:lnTo>
                  <a:pt x="21243" y="145866"/>
                </a:lnTo>
                <a:lnTo>
                  <a:pt x="17423" y="146775"/>
                </a:lnTo>
                <a:lnTo>
                  <a:pt x="14876" y="148650"/>
                </a:lnTo>
                <a:lnTo>
                  <a:pt x="13178" y="151170"/>
                </a:lnTo>
                <a:lnTo>
                  <a:pt x="10453" y="158272"/>
                </a:lnTo>
                <a:lnTo>
                  <a:pt x="8960" y="158854"/>
                </a:lnTo>
                <a:lnTo>
                  <a:pt x="3914" y="159503"/>
                </a:lnTo>
                <a:lnTo>
                  <a:pt x="2060" y="160945"/>
                </a:lnTo>
                <a:lnTo>
                  <a:pt x="824" y="163177"/>
                </a:lnTo>
                <a:lnTo>
                  <a:pt x="0" y="165935"/>
                </a:lnTo>
                <a:lnTo>
                  <a:pt x="721" y="167773"/>
                </a:lnTo>
                <a:lnTo>
                  <a:pt x="2472" y="168999"/>
                </a:lnTo>
                <a:lnTo>
                  <a:pt x="7803" y="170361"/>
                </a:lnTo>
                <a:lnTo>
                  <a:pt x="11003" y="170724"/>
                </a:lnTo>
                <a:lnTo>
                  <a:pt x="14406" y="170966"/>
                </a:lnTo>
                <a:lnTo>
                  <a:pt x="17945" y="171127"/>
                </a:lnTo>
                <a:lnTo>
                  <a:pt x="25264" y="171307"/>
                </a:lnTo>
                <a:lnTo>
                  <a:pt x="104660" y="171450"/>
                </a:lnTo>
                <a:lnTo>
                  <a:pt x="112404" y="172721"/>
                </a:lnTo>
                <a:lnTo>
                  <a:pt x="122647" y="174837"/>
                </a:lnTo>
                <a:lnTo>
                  <a:pt x="151316" y="181292"/>
                </a:lnTo>
                <a:lnTo>
                  <a:pt x="154938" y="183091"/>
                </a:lnTo>
                <a:lnTo>
                  <a:pt x="158623" y="185561"/>
                </a:lnTo>
                <a:lnTo>
                  <a:pt x="162349" y="188477"/>
                </a:lnTo>
                <a:lnTo>
                  <a:pt x="166104" y="190422"/>
                </a:lnTo>
                <a:lnTo>
                  <a:pt x="169877" y="191718"/>
                </a:lnTo>
                <a:lnTo>
                  <a:pt x="173662" y="192582"/>
                </a:lnTo>
                <a:lnTo>
                  <a:pt x="177456" y="194428"/>
                </a:lnTo>
                <a:lnTo>
                  <a:pt x="181255" y="196929"/>
                </a:lnTo>
                <a:lnTo>
                  <a:pt x="185057" y="199866"/>
                </a:lnTo>
                <a:lnTo>
                  <a:pt x="188862" y="201825"/>
                </a:lnTo>
                <a:lnTo>
                  <a:pt x="192669" y="203130"/>
                </a:lnTo>
                <a:lnTo>
                  <a:pt x="201836" y="205225"/>
                </a:lnTo>
                <a:lnTo>
                  <a:pt x="202589" y="206667"/>
                </a:lnTo>
                <a:lnTo>
                  <a:pt x="203090" y="208898"/>
                </a:lnTo>
                <a:lnTo>
                  <a:pt x="204092" y="21717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7" name="SMARTPenAnnotation173"/>
          <p:cNvSpPr/>
          <p:nvPr/>
        </p:nvSpPr>
        <p:spPr>
          <a:xfrm>
            <a:off x="4789170" y="5783635"/>
            <a:ext cx="226813" cy="296421"/>
          </a:xfrm>
          <a:custGeom>
            <a:avLst/>
            <a:gdLst/>
            <a:ahLst/>
            <a:cxnLst/>
            <a:rect l="0" t="0" r="0" b="0"/>
            <a:pathLst>
              <a:path w="226813" h="296421">
                <a:moveTo>
                  <a:pt x="0" y="102815"/>
                </a:moveTo>
                <a:lnTo>
                  <a:pt x="6067" y="96747"/>
                </a:lnTo>
                <a:lnTo>
                  <a:pt x="7855" y="93689"/>
                </a:lnTo>
                <a:lnTo>
                  <a:pt x="9840" y="86905"/>
                </a:lnTo>
                <a:lnTo>
                  <a:pt x="14110" y="79657"/>
                </a:lnTo>
                <a:lnTo>
                  <a:pt x="17026" y="75946"/>
                </a:lnTo>
                <a:lnTo>
                  <a:pt x="22781" y="69662"/>
                </a:lnTo>
                <a:lnTo>
                  <a:pt x="52618" y="38975"/>
                </a:lnTo>
                <a:lnTo>
                  <a:pt x="57939" y="33585"/>
                </a:lnTo>
                <a:lnTo>
                  <a:pt x="64026" y="29991"/>
                </a:lnTo>
                <a:lnTo>
                  <a:pt x="70624" y="27596"/>
                </a:lnTo>
                <a:lnTo>
                  <a:pt x="77562" y="25999"/>
                </a:lnTo>
                <a:lnTo>
                  <a:pt x="83458" y="23664"/>
                </a:lnTo>
                <a:lnTo>
                  <a:pt x="88659" y="20837"/>
                </a:lnTo>
                <a:lnTo>
                  <a:pt x="93396" y="17683"/>
                </a:lnTo>
                <a:lnTo>
                  <a:pt x="97823" y="14310"/>
                </a:lnTo>
                <a:lnTo>
                  <a:pt x="102046" y="10791"/>
                </a:lnTo>
                <a:lnTo>
                  <a:pt x="106130" y="7176"/>
                </a:lnTo>
                <a:lnTo>
                  <a:pt x="111394" y="4765"/>
                </a:lnTo>
                <a:lnTo>
                  <a:pt x="117442" y="3158"/>
                </a:lnTo>
                <a:lnTo>
                  <a:pt x="124015" y="2087"/>
                </a:lnTo>
                <a:lnTo>
                  <a:pt x="129666" y="1373"/>
                </a:lnTo>
                <a:lnTo>
                  <a:pt x="134704" y="897"/>
                </a:lnTo>
                <a:lnTo>
                  <a:pt x="139333" y="580"/>
                </a:lnTo>
                <a:lnTo>
                  <a:pt x="143688" y="368"/>
                </a:lnTo>
                <a:lnTo>
                  <a:pt x="157618" y="0"/>
                </a:lnTo>
                <a:lnTo>
                  <a:pt x="162339" y="3356"/>
                </a:lnTo>
                <a:lnTo>
                  <a:pt x="165376" y="6029"/>
                </a:lnTo>
                <a:lnTo>
                  <a:pt x="167401" y="9081"/>
                </a:lnTo>
                <a:lnTo>
                  <a:pt x="169650" y="15859"/>
                </a:lnTo>
                <a:lnTo>
                  <a:pt x="170250" y="20714"/>
                </a:lnTo>
                <a:lnTo>
                  <a:pt x="170650" y="26490"/>
                </a:lnTo>
                <a:lnTo>
                  <a:pt x="170917" y="32882"/>
                </a:lnTo>
                <a:lnTo>
                  <a:pt x="171213" y="46757"/>
                </a:lnTo>
                <a:lnTo>
                  <a:pt x="171291" y="54012"/>
                </a:lnTo>
                <a:lnTo>
                  <a:pt x="170074" y="61390"/>
                </a:lnTo>
                <a:lnTo>
                  <a:pt x="167993" y="68848"/>
                </a:lnTo>
                <a:lnTo>
                  <a:pt x="165335" y="76360"/>
                </a:lnTo>
                <a:lnTo>
                  <a:pt x="159753" y="86448"/>
                </a:lnTo>
                <a:lnTo>
                  <a:pt x="152222" y="98254"/>
                </a:lnTo>
                <a:lnTo>
                  <a:pt x="143391" y="111204"/>
                </a:lnTo>
                <a:lnTo>
                  <a:pt x="134964" y="122377"/>
                </a:lnTo>
                <a:lnTo>
                  <a:pt x="126806" y="132366"/>
                </a:lnTo>
                <a:lnTo>
                  <a:pt x="112238" y="148968"/>
                </a:lnTo>
                <a:lnTo>
                  <a:pt x="101530" y="160581"/>
                </a:lnTo>
                <a:lnTo>
                  <a:pt x="96896" y="164185"/>
                </a:lnTo>
                <a:lnTo>
                  <a:pt x="92538" y="166589"/>
                </a:lnTo>
                <a:lnTo>
                  <a:pt x="82484" y="170445"/>
                </a:lnTo>
                <a:lnTo>
                  <a:pt x="82929" y="169492"/>
                </a:lnTo>
                <a:lnTo>
                  <a:pt x="89624" y="162082"/>
                </a:lnTo>
                <a:lnTo>
                  <a:pt x="106942" y="144501"/>
                </a:lnTo>
                <a:lnTo>
                  <a:pt x="113205" y="140766"/>
                </a:lnTo>
                <a:lnTo>
                  <a:pt x="121189" y="137005"/>
                </a:lnTo>
                <a:lnTo>
                  <a:pt x="130323" y="133228"/>
                </a:lnTo>
                <a:lnTo>
                  <a:pt x="137681" y="130710"/>
                </a:lnTo>
                <a:lnTo>
                  <a:pt x="143858" y="129032"/>
                </a:lnTo>
                <a:lnTo>
                  <a:pt x="149245" y="127912"/>
                </a:lnTo>
                <a:lnTo>
                  <a:pt x="154106" y="127167"/>
                </a:lnTo>
                <a:lnTo>
                  <a:pt x="158617" y="126669"/>
                </a:lnTo>
                <a:lnTo>
                  <a:pt x="162895" y="126338"/>
                </a:lnTo>
                <a:lnTo>
                  <a:pt x="167017" y="126117"/>
                </a:lnTo>
                <a:lnTo>
                  <a:pt x="174983" y="125871"/>
                </a:lnTo>
                <a:lnTo>
                  <a:pt x="186608" y="125733"/>
                </a:lnTo>
                <a:lnTo>
                  <a:pt x="190445" y="126983"/>
                </a:lnTo>
                <a:lnTo>
                  <a:pt x="194273" y="129087"/>
                </a:lnTo>
                <a:lnTo>
                  <a:pt x="198095" y="131759"/>
                </a:lnTo>
                <a:lnTo>
                  <a:pt x="201913" y="133541"/>
                </a:lnTo>
                <a:lnTo>
                  <a:pt x="205728" y="134729"/>
                </a:lnTo>
                <a:lnTo>
                  <a:pt x="209542" y="135521"/>
                </a:lnTo>
                <a:lnTo>
                  <a:pt x="212085" y="137319"/>
                </a:lnTo>
                <a:lnTo>
                  <a:pt x="213780" y="139787"/>
                </a:lnTo>
                <a:lnTo>
                  <a:pt x="216933" y="147187"/>
                </a:lnTo>
                <a:lnTo>
                  <a:pt x="222568" y="158942"/>
                </a:lnTo>
                <a:lnTo>
                  <a:pt x="224579" y="164363"/>
                </a:lnTo>
                <a:lnTo>
                  <a:pt x="225919" y="169247"/>
                </a:lnTo>
                <a:lnTo>
                  <a:pt x="226812" y="173773"/>
                </a:lnTo>
                <a:lnTo>
                  <a:pt x="224868" y="181870"/>
                </a:lnTo>
                <a:lnTo>
                  <a:pt x="221032" y="192349"/>
                </a:lnTo>
                <a:lnTo>
                  <a:pt x="215934" y="204413"/>
                </a:lnTo>
                <a:lnTo>
                  <a:pt x="209996" y="216267"/>
                </a:lnTo>
                <a:lnTo>
                  <a:pt x="203497" y="227980"/>
                </a:lnTo>
                <a:lnTo>
                  <a:pt x="196624" y="239598"/>
                </a:lnTo>
                <a:lnTo>
                  <a:pt x="190773" y="248613"/>
                </a:lnTo>
                <a:lnTo>
                  <a:pt x="185602" y="255894"/>
                </a:lnTo>
                <a:lnTo>
                  <a:pt x="180884" y="262018"/>
                </a:lnTo>
                <a:lnTo>
                  <a:pt x="176469" y="267370"/>
                </a:lnTo>
                <a:lnTo>
                  <a:pt x="172256" y="272208"/>
                </a:lnTo>
                <a:lnTo>
                  <a:pt x="168177" y="276703"/>
                </a:lnTo>
                <a:lnTo>
                  <a:pt x="162918" y="280971"/>
                </a:lnTo>
                <a:lnTo>
                  <a:pt x="156872" y="285085"/>
                </a:lnTo>
                <a:lnTo>
                  <a:pt x="150301" y="289098"/>
                </a:lnTo>
                <a:lnTo>
                  <a:pt x="143381" y="291774"/>
                </a:lnTo>
                <a:lnTo>
                  <a:pt x="136227" y="293558"/>
                </a:lnTo>
                <a:lnTo>
                  <a:pt x="128918" y="294746"/>
                </a:lnTo>
                <a:lnTo>
                  <a:pt x="121505" y="295539"/>
                </a:lnTo>
                <a:lnTo>
                  <a:pt x="114023" y="296067"/>
                </a:lnTo>
                <a:lnTo>
                  <a:pt x="106495" y="296420"/>
                </a:lnTo>
                <a:lnTo>
                  <a:pt x="97667" y="295385"/>
                </a:lnTo>
                <a:lnTo>
                  <a:pt x="87971" y="293425"/>
                </a:lnTo>
                <a:lnTo>
                  <a:pt x="77697" y="290848"/>
                </a:lnTo>
                <a:lnTo>
                  <a:pt x="68308" y="289130"/>
                </a:lnTo>
                <a:lnTo>
                  <a:pt x="59508" y="287985"/>
                </a:lnTo>
                <a:lnTo>
                  <a:pt x="34289" y="28569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8" name="SMARTPenAnnotation174"/>
          <p:cNvSpPr/>
          <p:nvPr/>
        </p:nvSpPr>
        <p:spPr>
          <a:xfrm>
            <a:off x="5166359" y="5865649"/>
            <a:ext cx="251462" cy="20802"/>
          </a:xfrm>
          <a:custGeom>
            <a:avLst/>
            <a:gdLst/>
            <a:ahLst/>
            <a:cxnLst/>
            <a:rect l="0" t="0" r="0" b="0"/>
            <a:pathLst>
              <a:path w="251462" h="20802">
                <a:moveTo>
                  <a:pt x="0" y="20801"/>
                </a:moveTo>
                <a:lnTo>
                  <a:pt x="66906" y="20801"/>
                </a:lnTo>
                <a:lnTo>
                  <a:pt x="76354" y="19531"/>
                </a:lnTo>
                <a:lnTo>
                  <a:pt x="87733" y="17414"/>
                </a:lnTo>
                <a:lnTo>
                  <a:pt x="100399" y="14733"/>
                </a:lnTo>
                <a:lnTo>
                  <a:pt x="111383" y="11675"/>
                </a:lnTo>
                <a:lnTo>
                  <a:pt x="121245" y="8367"/>
                </a:lnTo>
                <a:lnTo>
                  <a:pt x="130360" y="4891"/>
                </a:lnTo>
                <a:lnTo>
                  <a:pt x="142787" y="2575"/>
                </a:lnTo>
                <a:lnTo>
                  <a:pt x="157421" y="1030"/>
                </a:lnTo>
                <a:lnTo>
                  <a:pt x="173528" y="0"/>
                </a:lnTo>
                <a:lnTo>
                  <a:pt x="188075" y="584"/>
                </a:lnTo>
                <a:lnTo>
                  <a:pt x="201584" y="2243"/>
                </a:lnTo>
                <a:lnTo>
                  <a:pt x="232436" y="7963"/>
                </a:lnTo>
                <a:lnTo>
                  <a:pt x="236237" y="8431"/>
                </a:lnTo>
                <a:lnTo>
                  <a:pt x="243848" y="8953"/>
                </a:lnTo>
                <a:lnTo>
                  <a:pt x="246386" y="10362"/>
                </a:lnTo>
                <a:lnTo>
                  <a:pt x="248077" y="12572"/>
                </a:lnTo>
                <a:lnTo>
                  <a:pt x="251461" y="2080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9" name="SMARTPenAnnotation175"/>
          <p:cNvSpPr/>
          <p:nvPr/>
        </p:nvSpPr>
        <p:spPr>
          <a:xfrm>
            <a:off x="5166359" y="6013100"/>
            <a:ext cx="205742" cy="33370"/>
          </a:xfrm>
          <a:custGeom>
            <a:avLst/>
            <a:gdLst/>
            <a:ahLst/>
            <a:cxnLst/>
            <a:rect l="0" t="0" r="0" b="0"/>
            <a:pathLst>
              <a:path w="205742" h="33370">
                <a:moveTo>
                  <a:pt x="0" y="33369"/>
                </a:moveTo>
                <a:lnTo>
                  <a:pt x="9842" y="23528"/>
                </a:lnTo>
                <a:lnTo>
                  <a:pt x="12911" y="22999"/>
                </a:lnTo>
                <a:lnTo>
                  <a:pt x="17498" y="22645"/>
                </a:lnTo>
                <a:lnTo>
                  <a:pt x="23095" y="22410"/>
                </a:lnTo>
                <a:lnTo>
                  <a:pt x="29367" y="20984"/>
                </a:lnTo>
                <a:lnTo>
                  <a:pt x="36088" y="18762"/>
                </a:lnTo>
                <a:lnTo>
                  <a:pt x="43109" y="16011"/>
                </a:lnTo>
                <a:lnTo>
                  <a:pt x="61070" y="9568"/>
                </a:lnTo>
                <a:lnTo>
                  <a:pt x="71193" y="6072"/>
                </a:lnTo>
                <a:lnTo>
                  <a:pt x="81752" y="3741"/>
                </a:lnTo>
                <a:lnTo>
                  <a:pt x="92602" y="2187"/>
                </a:lnTo>
                <a:lnTo>
                  <a:pt x="103645" y="1151"/>
                </a:lnTo>
                <a:lnTo>
                  <a:pt x="117357" y="461"/>
                </a:lnTo>
                <a:lnTo>
                  <a:pt x="132848" y="0"/>
                </a:lnTo>
                <a:lnTo>
                  <a:pt x="205741" y="1050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0" name="SMARTPenAnnotation176"/>
          <p:cNvSpPr/>
          <p:nvPr/>
        </p:nvSpPr>
        <p:spPr>
          <a:xfrm>
            <a:off x="5534430" y="5840729"/>
            <a:ext cx="214861" cy="194311"/>
          </a:xfrm>
          <a:custGeom>
            <a:avLst/>
            <a:gdLst/>
            <a:ahLst/>
            <a:cxnLst/>
            <a:rect l="0" t="0" r="0" b="0"/>
            <a:pathLst>
              <a:path w="214861" h="194311">
                <a:moveTo>
                  <a:pt x="134849" y="0"/>
                </a:moveTo>
                <a:lnTo>
                  <a:pt x="134849" y="18204"/>
                </a:lnTo>
                <a:lnTo>
                  <a:pt x="133579" y="24836"/>
                </a:lnTo>
                <a:lnTo>
                  <a:pt x="131463" y="30527"/>
                </a:lnTo>
                <a:lnTo>
                  <a:pt x="128782" y="35592"/>
                </a:lnTo>
                <a:lnTo>
                  <a:pt x="125724" y="40238"/>
                </a:lnTo>
                <a:lnTo>
                  <a:pt x="122416" y="44605"/>
                </a:lnTo>
                <a:lnTo>
                  <a:pt x="111544" y="57925"/>
                </a:lnTo>
                <a:lnTo>
                  <a:pt x="80672" y="96045"/>
                </a:lnTo>
                <a:lnTo>
                  <a:pt x="73331" y="104670"/>
                </a:lnTo>
                <a:lnTo>
                  <a:pt x="67168" y="111690"/>
                </a:lnTo>
                <a:lnTo>
                  <a:pt x="60518" y="117640"/>
                </a:lnTo>
                <a:lnTo>
                  <a:pt x="53545" y="122877"/>
                </a:lnTo>
                <a:lnTo>
                  <a:pt x="46357" y="127638"/>
                </a:lnTo>
                <a:lnTo>
                  <a:pt x="40294" y="132082"/>
                </a:lnTo>
                <a:lnTo>
                  <a:pt x="34983" y="136315"/>
                </a:lnTo>
                <a:lnTo>
                  <a:pt x="30172" y="140407"/>
                </a:lnTo>
                <a:lnTo>
                  <a:pt x="25694" y="143135"/>
                </a:lnTo>
                <a:lnTo>
                  <a:pt x="21439" y="144954"/>
                </a:lnTo>
                <a:lnTo>
                  <a:pt x="17333" y="146166"/>
                </a:lnTo>
                <a:lnTo>
                  <a:pt x="13325" y="146974"/>
                </a:lnTo>
                <a:lnTo>
                  <a:pt x="9383" y="147512"/>
                </a:lnTo>
                <a:lnTo>
                  <a:pt x="5485" y="147872"/>
                </a:lnTo>
                <a:lnTo>
                  <a:pt x="2887" y="149382"/>
                </a:lnTo>
                <a:lnTo>
                  <a:pt x="1154" y="151658"/>
                </a:lnTo>
                <a:lnTo>
                  <a:pt x="0" y="154445"/>
                </a:lnTo>
                <a:lnTo>
                  <a:pt x="499" y="156303"/>
                </a:lnTo>
                <a:lnTo>
                  <a:pt x="2103" y="157542"/>
                </a:lnTo>
                <a:lnTo>
                  <a:pt x="4442" y="158368"/>
                </a:lnTo>
                <a:lnTo>
                  <a:pt x="10427" y="159286"/>
                </a:lnTo>
                <a:lnTo>
                  <a:pt x="13801" y="159531"/>
                </a:lnTo>
                <a:lnTo>
                  <a:pt x="17321" y="160964"/>
                </a:lnTo>
                <a:lnTo>
                  <a:pt x="20937" y="163190"/>
                </a:lnTo>
                <a:lnTo>
                  <a:pt x="24618" y="165943"/>
                </a:lnTo>
                <a:lnTo>
                  <a:pt x="28342" y="167779"/>
                </a:lnTo>
                <a:lnTo>
                  <a:pt x="32094" y="169003"/>
                </a:lnTo>
                <a:lnTo>
                  <a:pt x="35866" y="169819"/>
                </a:lnTo>
                <a:lnTo>
                  <a:pt x="40921" y="170363"/>
                </a:lnTo>
                <a:lnTo>
                  <a:pt x="46830" y="170726"/>
                </a:lnTo>
                <a:lnTo>
                  <a:pt x="58900" y="171128"/>
                </a:lnTo>
                <a:lnTo>
                  <a:pt x="68497" y="171307"/>
                </a:lnTo>
                <a:lnTo>
                  <a:pt x="111380" y="171409"/>
                </a:lnTo>
                <a:lnTo>
                  <a:pt x="128093" y="172692"/>
                </a:lnTo>
                <a:lnTo>
                  <a:pt x="144315" y="174818"/>
                </a:lnTo>
                <a:lnTo>
                  <a:pt x="182580" y="181288"/>
                </a:lnTo>
                <a:lnTo>
                  <a:pt x="186990" y="181818"/>
                </a:lnTo>
                <a:lnTo>
                  <a:pt x="191200" y="182173"/>
                </a:lnTo>
                <a:lnTo>
                  <a:pt x="195277" y="182409"/>
                </a:lnTo>
                <a:lnTo>
                  <a:pt x="199264" y="183836"/>
                </a:lnTo>
                <a:lnTo>
                  <a:pt x="203193" y="186057"/>
                </a:lnTo>
                <a:lnTo>
                  <a:pt x="214860" y="19431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1" name="SMARTPenAnnotation177"/>
          <p:cNvSpPr/>
          <p:nvPr/>
        </p:nvSpPr>
        <p:spPr>
          <a:xfrm>
            <a:off x="5829300" y="5863589"/>
            <a:ext cx="285751" cy="217171"/>
          </a:xfrm>
          <a:custGeom>
            <a:avLst/>
            <a:gdLst/>
            <a:ahLst/>
            <a:cxnLst/>
            <a:rect l="0" t="0" r="0" b="0"/>
            <a:pathLst>
              <a:path w="285751" h="217171">
                <a:moveTo>
                  <a:pt x="0" y="0"/>
                </a:moveTo>
                <a:lnTo>
                  <a:pt x="0" y="12136"/>
                </a:lnTo>
                <a:lnTo>
                  <a:pt x="2540" y="20791"/>
                </a:lnTo>
                <a:lnTo>
                  <a:pt x="6773" y="31641"/>
                </a:lnTo>
                <a:lnTo>
                  <a:pt x="12135" y="43954"/>
                </a:lnTo>
                <a:lnTo>
                  <a:pt x="16980" y="61053"/>
                </a:lnTo>
                <a:lnTo>
                  <a:pt x="21480" y="81342"/>
                </a:lnTo>
                <a:lnTo>
                  <a:pt x="25750" y="103758"/>
                </a:lnTo>
                <a:lnTo>
                  <a:pt x="28596" y="122512"/>
                </a:lnTo>
                <a:lnTo>
                  <a:pt x="30495" y="138825"/>
                </a:lnTo>
                <a:lnTo>
                  <a:pt x="31759" y="153510"/>
                </a:lnTo>
                <a:lnTo>
                  <a:pt x="32603" y="160760"/>
                </a:lnTo>
                <a:lnTo>
                  <a:pt x="33165" y="163053"/>
                </a:lnTo>
                <a:lnTo>
                  <a:pt x="33540" y="162042"/>
                </a:lnTo>
                <a:lnTo>
                  <a:pt x="40135" y="130281"/>
                </a:lnTo>
                <a:lnTo>
                  <a:pt x="44536" y="117334"/>
                </a:lnTo>
                <a:lnTo>
                  <a:pt x="50011" y="104893"/>
                </a:lnTo>
                <a:lnTo>
                  <a:pt x="70979" y="63618"/>
                </a:lnTo>
                <a:lnTo>
                  <a:pt x="75259" y="56382"/>
                </a:lnTo>
                <a:lnTo>
                  <a:pt x="79383" y="50288"/>
                </a:lnTo>
                <a:lnTo>
                  <a:pt x="83401" y="44956"/>
                </a:lnTo>
                <a:lnTo>
                  <a:pt x="87351" y="38861"/>
                </a:lnTo>
                <a:lnTo>
                  <a:pt x="91254" y="32258"/>
                </a:lnTo>
                <a:lnTo>
                  <a:pt x="95126" y="25315"/>
                </a:lnTo>
                <a:lnTo>
                  <a:pt x="98978" y="20687"/>
                </a:lnTo>
                <a:lnTo>
                  <a:pt x="102815" y="17602"/>
                </a:lnTo>
                <a:lnTo>
                  <a:pt x="106643" y="15544"/>
                </a:lnTo>
                <a:lnTo>
                  <a:pt x="114284" y="13259"/>
                </a:lnTo>
                <a:lnTo>
                  <a:pt x="118099" y="12650"/>
                </a:lnTo>
                <a:lnTo>
                  <a:pt x="120643" y="13513"/>
                </a:lnTo>
                <a:lnTo>
                  <a:pt x="122338" y="15359"/>
                </a:lnTo>
                <a:lnTo>
                  <a:pt x="123468" y="17859"/>
                </a:lnTo>
                <a:lnTo>
                  <a:pt x="128111" y="24025"/>
                </a:lnTo>
                <a:lnTo>
                  <a:pt x="131128" y="27447"/>
                </a:lnTo>
                <a:lnTo>
                  <a:pt x="133138" y="33538"/>
                </a:lnTo>
                <a:lnTo>
                  <a:pt x="134479" y="41409"/>
                </a:lnTo>
                <a:lnTo>
                  <a:pt x="135372" y="50466"/>
                </a:lnTo>
                <a:lnTo>
                  <a:pt x="135968" y="59044"/>
                </a:lnTo>
                <a:lnTo>
                  <a:pt x="136366" y="67303"/>
                </a:lnTo>
                <a:lnTo>
                  <a:pt x="136630" y="75349"/>
                </a:lnTo>
                <a:lnTo>
                  <a:pt x="137114" y="129392"/>
                </a:lnTo>
                <a:lnTo>
                  <a:pt x="138398" y="130711"/>
                </a:lnTo>
                <a:lnTo>
                  <a:pt x="140525" y="130321"/>
                </a:lnTo>
                <a:lnTo>
                  <a:pt x="143214" y="128791"/>
                </a:lnTo>
                <a:lnTo>
                  <a:pt x="146275" y="123961"/>
                </a:lnTo>
                <a:lnTo>
                  <a:pt x="149587" y="116930"/>
                </a:lnTo>
                <a:lnTo>
                  <a:pt x="153064" y="108434"/>
                </a:lnTo>
                <a:lnTo>
                  <a:pt x="156653" y="100230"/>
                </a:lnTo>
                <a:lnTo>
                  <a:pt x="164027" y="84340"/>
                </a:lnTo>
                <a:lnTo>
                  <a:pt x="169041" y="75277"/>
                </a:lnTo>
                <a:lnTo>
                  <a:pt x="174924" y="65425"/>
                </a:lnTo>
                <a:lnTo>
                  <a:pt x="181386" y="55046"/>
                </a:lnTo>
                <a:lnTo>
                  <a:pt x="188234" y="45588"/>
                </a:lnTo>
                <a:lnTo>
                  <a:pt x="195339" y="36742"/>
                </a:lnTo>
                <a:lnTo>
                  <a:pt x="202615" y="28306"/>
                </a:lnTo>
                <a:lnTo>
                  <a:pt x="210007" y="21410"/>
                </a:lnTo>
                <a:lnTo>
                  <a:pt x="217474" y="15544"/>
                </a:lnTo>
                <a:lnTo>
                  <a:pt x="224993" y="10362"/>
                </a:lnTo>
                <a:lnTo>
                  <a:pt x="231275" y="6908"/>
                </a:lnTo>
                <a:lnTo>
                  <a:pt x="236733" y="4606"/>
                </a:lnTo>
                <a:lnTo>
                  <a:pt x="241643" y="3071"/>
                </a:lnTo>
                <a:lnTo>
                  <a:pt x="250483" y="1365"/>
                </a:lnTo>
                <a:lnTo>
                  <a:pt x="254618" y="910"/>
                </a:lnTo>
                <a:lnTo>
                  <a:pt x="258646" y="1877"/>
                </a:lnTo>
                <a:lnTo>
                  <a:pt x="266506" y="6338"/>
                </a:lnTo>
                <a:lnTo>
                  <a:pt x="269111" y="9306"/>
                </a:lnTo>
                <a:lnTo>
                  <a:pt x="270847" y="12553"/>
                </a:lnTo>
                <a:lnTo>
                  <a:pt x="272005" y="15989"/>
                </a:lnTo>
                <a:lnTo>
                  <a:pt x="274046" y="20820"/>
                </a:lnTo>
                <a:lnTo>
                  <a:pt x="279701" y="32960"/>
                </a:lnTo>
                <a:lnTo>
                  <a:pt x="281717" y="41023"/>
                </a:lnTo>
                <a:lnTo>
                  <a:pt x="283061" y="50209"/>
                </a:lnTo>
                <a:lnTo>
                  <a:pt x="283957" y="60143"/>
                </a:lnTo>
                <a:lnTo>
                  <a:pt x="284554" y="74385"/>
                </a:lnTo>
                <a:lnTo>
                  <a:pt x="285219" y="110530"/>
                </a:lnTo>
                <a:lnTo>
                  <a:pt x="284125" y="130837"/>
                </a:lnTo>
                <a:lnTo>
                  <a:pt x="282126" y="151995"/>
                </a:lnTo>
                <a:lnTo>
                  <a:pt x="275861" y="204296"/>
                </a:lnTo>
                <a:lnTo>
                  <a:pt x="276617" y="208588"/>
                </a:lnTo>
                <a:lnTo>
                  <a:pt x="278391" y="211448"/>
                </a:lnTo>
                <a:lnTo>
                  <a:pt x="285750" y="21717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2" name="SMARTPenAnnotation178"/>
          <p:cNvSpPr/>
          <p:nvPr/>
        </p:nvSpPr>
        <p:spPr>
          <a:xfrm>
            <a:off x="6275070" y="5760719"/>
            <a:ext cx="22390" cy="354332"/>
          </a:xfrm>
          <a:custGeom>
            <a:avLst/>
            <a:gdLst/>
            <a:ahLst/>
            <a:cxnLst/>
            <a:rect l="0" t="0" r="0" b="0"/>
            <a:pathLst>
              <a:path w="22390" h="354332">
                <a:moveTo>
                  <a:pt x="11430" y="0"/>
                </a:moveTo>
                <a:lnTo>
                  <a:pt x="17497" y="12136"/>
                </a:lnTo>
                <a:lnTo>
                  <a:pt x="19285" y="19521"/>
                </a:lnTo>
                <a:lnTo>
                  <a:pt x="20476" y="28254"/>
                </a:lnTo>
                <a:lnTo>
                  <a:pt x="21801" y="45578"/>
                </a:lnTo>
                <a:lnTo>
                  <a:pt x="22389" y="57510"/>
                </a:lnTo>
                <a:lnTo>
                  <a:pt x="21276" y="66281"/>
                </a:lnTo>
                <a:lnTo>
                  <a:pt x="19264" y="77207"/>
                </a:lnTo>
                <a:lnTo>
                  <a:pt x="16652" y="89571"/>
                </a:lnTo>
                <a:lnTo>
                  <a:pt x="14911" y="100355"/>
                </a:lnTo>
                <a:lnTo>
                  <a:pt x="13750" y="110083"/>
                </a:lnTo>
                <a:lnTo>
                  <a:pt x="12977" y="119109"/>
                </a:lnTo>
                <a:lnTo>
                  <a:pt x="12461" y="132746"/>
                </a:lnTo>
                <a:lnTo>
                  <a:pt x="11633" y="195837"/>
                </a:lnTo>
                <a:lnTo>
                  <a:pt x="11470" y="234265"/>
                </a:lnTo>
                <a:lnTo>
                  <a:pt x="10186" y="242536"/>
                </a:lnTo>
                <a:lnTo>
                  <a:pt x="8061" y="250591"/>
                </a:lnTo>
                <a:lnTo>
                  <a:pt x="5374" y="258501"/>
                </a:lnTo>
                <a:lnTo>
                  <a:pt x="3582" y="268854"/>
                </a:lnTo>
                <a:lnTo>
                  <a:pt x="2388" y="280836"/>
                </a:lnTo>
                <a:lnTo>
                  <a:pt x="1061" y="303886"/>
                </a:lnTo>
                <a:lnTo>
                  <a:pt x="471" y="318364"/>
                </a:lnTo>
                <a:lnTo>
                  <a:pt x="209" y="329032"/>
                </a:lnTo>
                <a:lnTo>
                  <a:pt x="0" y="35433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3" name="SMARTPenAnnotation179"/>
          <p:cNvSpPr/>
          <p:nvPr/>
        </p:nvSpPr>
        <p:spPr>
          <a:xfrm>
            <a:off x="5132070" y="6268495"/>
            <a:ext cx="250931" cy="372335"/>
          </a:xfrm>
          <a:custGeom>
            <a:avLst/>
            <a:gdLst/>
            <a:ahLst/>
            <a:cxnLst/>
            <a:rect l="0" t="0" r="0" b="0"/>
            <a:pathLst>
              <a:path w="250931" h="372335">
                <a:moveTo>
                  <a:pt x="0" y="52294"/>
                </a:moveTo>
                <a:lnTo>
                  <a:pt x="0" y="46227"/>
                </a:lnTo>
                <a:lnTo>
                  <a:pt x="1270" y="44439"/>
                </a:lnTo>
                <a:lnTo>
                  <a:pt x="3386" y="43248"/>
                </a:lnTo>
                <a:lnTo>
                  <a:pt x="6067" y="42453"/>
                </a:lnTo>
                <a:lnTo>
                  <a:pt x="9125" y="43194"/>
                </a:lnTo>
                <a:lnTo>
                  <a:pt x="15909" y="47403"/>
                </a:lnTo>
                <a:lnTo>
                  <a:pt x="23157" y="50120"/>
                </a:lnTo>
                <a:lnTo>
                  <a:pt x="26868" y="50845"/>
                </a:lnTo>
                <a:lnTo>
                  <a:pt x="31882" y="50058"/>
                </a:lnTo>
                <a:lnTo>
                  <a:pt x="37764" y="48264"/>
                </a:lnTo>
                <a:lnTo>
                  <a:pt x="44226" y="45797"/>
                </a:lnTo>
                <a:lnTo>
                  <a:pt x="51074" y="44153"/>
                </a:lnTo>
                <a:lnTo>
                  <a:pt x="58179" y="43057"/>
                </a:lnTo>
                <a:lnTo>
                  <a:pt x="65456" y="42326"/>
                </a:lnTo>
                <a:lnTo>
                  <a:pt x="71577" y="41839"/>
                </a:lnTo>
                <a:lnTo>
                  <a:pt x="76928" y="41514"/>
                </a:lnTo>
                <a:lnTo>
                  <a:pt x="81766" y="41298"/>
                </a:lnTo>
                <a:lnTo>
                  <a:pt x="86260" y="39883"/>
                </a:lnTo>
                <a:lnTo>
                  <a:pt x="90527" y="37670"/>
                </a:lnTo>
                <a:lnTo>
                  <a:pt x="94641" y="34925"/>
                </a:lnTo>
                <a:lnTo>
                  <a:pt x="99924" y="33095"/>
                </a:lnTo>
                <a:lnTo>
                  <a:pt x="105986" y="31875"/>
                </a:lnTo>
                <a:lnTo>
                  <a:pt x="112567" y="31061"/>
                </a:lnTo>
                <a:lnTo>
                  <a:pt x="118225" y="30519"/>
                </a:lnTo>
                <a:lnTo>
                  <a:pt x="123266" y="30158"/>
                </a:lnTo>
                <a:lnTo>
                  <a:pt x="127897" y="29917"/>
                </a:lnTo>
                <a:lnTo>
                  <a:pt x="136430" y="29648"/>
                </a:lnTo>
                <a:lnTo>
                  <a:pt x="140483" y="29577"/>
                </a:lnTo>
                <a:lnTo>
                  <a:pt x="144455" y="28260"/>
                </a:lnTo>
                <a:lnTo>
                  <a:pt x="152255" y="23409"/>
                </a:lnTo>
                <a:lnTo>
                  <a:pt x="157383" y="20337"/>
                </a:lnTo>
                <a:lnTo>
                  <a:pt x="163342" y="17020"/>
                </a:lnTo>
                <a:lnTo>
                  <a:pt x="169855" y="13538"/>
                </a:lnTo>
                <a:lnTo>
                  <a:pt x="175466" y="11217"/>
                </a:lnTo>
                <a:lnTo>
                  <a:pt x="180478" y="9669"/>
                </a:lnTo>
                <a:lnTo>
                  <a:pt x="191577" y="7186"/>
                </a:lnTo>
                <a:lnTo>
                  <a:pt x="196482" y="6846"/>
                </a:lnTo>
                <a:lnTo>
                  <a:pt x="202895" y="6695"/>
                </a:lnTo>
                <a:lnTo>
                  <a:pt x="209979" y="6628"/>
                </a:lnTo>
                <a:lnTo>
                  <a:pt x="213646" y="5340"/>
                </a:lnTo>
                <a:lnTo>
                  <a:pt x="221107" y="522"/>
                </a:lnTo>
                <a:lnTo>
                  <a:pt x="224875" y="0"/>
                </a:lnTo>
                <a:lnTo>
                  <a:pt x="228656" y="921"/>
                </a:lnTo>
                <a:lnTo>
                  <a:pt x="237783" y="5458"/>
                </a:lnTo>
                <a:lnTo>
                  <a:pt x="245431" y="6244"/>
                </a:lnTo>
                <a:lnTo>
                  <a:pt x="247441" y="7624"/>
                </a:lnTo>
                <a:lnTo>
                  <a:pt x="248781" y="9814"/>
                </a:lnTo>
                <a:lnTo>
                  <a:pt x="250269" y="15634"/>
                </a:lnTo>
                <a:lnTo>
                  <a:pt x="250930" y="22455"/>
                </a:lnTo>
                <a:lnTo>
                  <a:pt x="248567" y="28591"/>
                </a:lnTo>
                <a:lnTo>
                  <a:pt x="244451" y="36492"/>
                </a:lnTo>
                <a:lnTo>
                  <a:pt x="239167" y="45569"/>
                </a:lnTo>
                <a:lnTo>
                  <a:pt x="234374" y="55431"/>
                </a:lnTo>
                <a:lnTo>
                  <a:pt x="229910" y="65816"/>
                </a:lnTo>
                <a:lnTo>
                  <a:pt x="225663" y="76548"/>
                </a:lnTo>
                <a:lnTo>
                  <a:pt x="214171" y="108794"/>
                </a:lnTo>
                <a:lnTo>
                  <a:pt x="207550" y="128061"/>
                </a:lnTo>
                <a:lnTo>
                  <a:pt x="201867" y="145985"/>
                </a:lnTo>
                <a:lnTo>
                  <a:pt x="192165" y="179448"/>
                </a:lnTo>
                <a:lnTo>
                  <a:pt x="187800" y="199294"/>
                </a:lnTo>
                <a:lnTo>
                  <a:pt x="183620" y="221413"/>
                </a:lnTo>
                <a:lnTo>
                  <a:pt x="176859" y="262079"/>
                </a:lnTo>
                <a:lnTo>
                  <a:pt x="175056" y="274700"/>
                </a:lnTo>
                <a:lnTo>
                  <a:pt x="173854" y="284385"/>
                </a:lnTo>
                <a:lnTo>
                  <a:pt x="171782" y="294652"/>
                </a:lnTo>
                <a:lnTo>
                  <a:pt x="169131" y="305306"/>
                </a:lnTo>
                <a:lnTo>
                  <a:pt x="166094" y="316219"/>
                </a:lnTo>
                <a:lnTo>
                  <a:pt x="164069" y="324764"/>
                </a:lnTo>
                <a:lnTo>
                  <a:pt x="162719" y="331731"/>
                </a:lnTo>
                <a:lnTo>
                  <a:pt x="161220" y="342858"/>
                </a:lnTo>
                <a:lnTo>
                  <a:pt x="160553" y="352038"/>
                </a:lnTo>
                <a:lnTo>
                  <a:pt x="160089" y="363124"/>
                </a:lnTo>
                <a:lnTo>
                  <a:pt x="160020" y="37233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4" name="SMARTPenAnnotation180"/>
          <p:cNvSpPr/>
          <p:nvPr/>
        </p:nvSpPr>
        <p:spPr>
          <a:xfrm>
            <a:off x="5417820" y="6526529"/>
            <a:ext cx="11431" cy="11431"/>
          </a:xfrm>
          <a:custGeom>
            <a:avLst/>
            <a:gdLst/>
            <a:ahLst/>
            <a:cxnLst/>
            <a:rect l="0" t="0" r="0" b="0"/>
            <a:pathLst>
              <a:path w="11431" h="11431">
                <a:moveTo>
                  <a:pt x="0" y="0"/>
                </a:moveTo>
                <a:lnTo>
                  <a:pt x="11430" y="1143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5" name="SMARTPenAnnotation181"/>
          <p:cNvSpPr/>
          <p:nvPr/>
        </p:nvSpPr>
        <p:spPr>
          <a:xfrm>
            <a:off x="5686781" y="6263639"/>
            <a:ext cx="245390" cy="240031"/>
          </a:xfrm>
          <a:custGeom>
            <a:avLst/>
            <a:gdLst/>
            <a:ahLst/>
            <a:cxnLst/>
            <a:rect l="0" t="0" r="0" b="0"/>
            <a:pathLst>
              <a:path w="245390" h="240031">
                <a:moveTo>
                  <a:pt x="165378" y="0"/>
                </a:moveTo>
                <a:lnTo>
                  <a:pt x="148351" y="17028"/>
                </a:lnTo>
                <a:lnTo>
                  <a:pt x="146407" y="20242"/>
                </a:lnTo>
                <a:lnTo>
                  <a:pt x="144247" y="27200"/>
                </a:lnTo>
                <a:lnTo>
                  <a:pt x="139900" y="34526"/>
                </a:lnTo>
                <a:lnTo>
                  <a:pt x="133735" y="42015"/>
                </a:lnTo>
                <a:lnTo>
                  <a:pt x="130313" y="45790"/>
                </a:lnTo>
                <a:lnTo>
                  <a:pt x="123124" y="53371"/>
                </a:lnTo>
                <a:lnTo>
                  <a:pt x="115695" y="60975"/>
                </a:lnTo>
                <a:lnTo>
                  <a:pt x="111936" y="66050"/>
                </a:lnTo>
                <a:lnTo>
                  <a:pt x="108161" y="71974"/>
                </a:lnTo>
                <a:lnTo>
                  <a:pt x="104373" y="78462"/>
                </a:lnTo>
                <a:lnTo>
                  <a:pt x="100578" y="85328"/>
                </a:lnTo>
                <a:lnTo>
                  <a:pt x="92975" y="99730"/>
                </a:lnTo>
                <a:lnTo>
                  <a:pt x="81554" y="122119"/>
                </a:lnTo>
                <a:lnTo>
                  <a:pt x="76476" y="129673"/>
                </a:lnTo>
                <a:lnTo>
                  <a:pt x="70550" y="137249"/>
                </a:lnTo>
                <a:lnTo>
                  <a:pt x="64060" y="144839"/>
                </a:lnTo>
                <a:lnTo>
                  <a:pt x="57193" y="152440"/>
                </a:lnTo>
                <a:lnTo>
                  <a:pt x="42789" y="167658"/>
                </a:lnTo>
                <a:lnTo>
                  <a:pt x="26468" y="184437"/>
                </a:lnTo>
                <a:lnTo>
                  <a:pt x="23242" y="188998"/>
                </a:lnTo>
                <a:lnTo>
                  <a:pt x="21091" y="193309"/>
                </a:lnTo>
                <a:lnTo>
                  <a:pt x="19657" y="197453"/>
                </a:lnTo>
                <a:lnTo>
                  <a:pt x="17431" y="201486"/>
                </a:lnTo>
                <a:lnTo>
                  <a:pt x="14677" y="205444"/>
                </a:lnTo>
                <a:lnTo>
                  <a:pt x="11571" y="209353"/>
                </a:lnTo>
                <a:lnTo>
                  <a:pt x="8230" y="211958"/>
                </a:lnTo>
                <a:lnTo>
                  <a:pt x="4733" y="213696"/>
                </a:lnTo>
                <a:lnTo>
                  <a:pt x="1131" y="214854"/>
                </a:lnTo>
                <a:lnTo>
                  <a:pt x="0" y="216896"/>
                </a:lnTo>
                <a:lnTo>
                  <a:pt x="517" y="219528"/>
                </a:lnTo>
                <a:lnTo>
                  <a:pt x="4403" y="226808"/>
                </a:lnTo>
                <a:lnTo>
                  <a:pt x="8531" y="227405"/>
                </a:lnTo>
                <a:lnTo>
                  <a:pt x="15094" y="227804"/>
                </a:lnTo>
                <a:lnTo>
                  <a:pt x="23278" y="228069"/>
                </a:lnTo>
                <a:lnTo>
                  <a:pt x="33815" y="226976"/>
                </a:lnTo>
                <a:lnTo>
                  <a:pt x="45920" y="224978"/>
                </a:lnTo>
                <a:lnTo>
                  <a:pt x="59069" y="222375"/>
                </a:lnTo>
                <a:lnTo>
                  <a:pt x="75456" y="220640"/>
                </a:lnTo>
                <a:lnTo>
                  <a:pt x="94000" y="219484"/>
                </a:lnTo>
                <a:lnTo>
                  <a:pt x="131115" y="218199"/>
                </a:lnTo>
                <a:lnTo>
                  <a:pt x="160310" y="217627"/>
                </a:lnTo>
                <a:lnTo>
                  <a:pt x="174699" y="218745"/>
                </a:lnTo>
                <a:lnTo>
                  <a:pt x="189373" y="220760"/>
                </a:lnTo>
                <a:lnTo>
                  <a:pt x="204235" y="223374"/>
                </a:lnTo>
                <a:lnTo>
                  <a:pt x="214143" y="226386"/>
                </a:lnTo>
                <a:lnTo>
                  <a:pt x="220748" y="229664"/>
                </a:lnTo>
                <a:lnTo>
                  <a:pt x="225151" y="233120"/>
                </a:lnTo>
                <a:lnTo>
                  <a:pt x="229358" y="235423"/>
                </a:lnTo>
                <a:lnTo>
                  <a:pt x="233431" y="236959"/>
                </a:lnTo>
                <a:lnTo>
                  <a:pt x="245389" y="24003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6" name="SMARTPenAnnotation182"/>
          <p:cNvSpPr/>
          <p:nvPr/>
        </p:nvSpPr>
        <p:spPr>
          <a:xfrm>
            <a:off x="6000750" y="6240779"/>
            <a:ext cx="34291" cy="297181"/>
          </a:xfrm>
          <a:custGeom>
            <a:avLst/>
            <a:gdLst/>
            <a:ahLst/>
            <a:cxnLst/>
            <a:rect l="0" t="0" r="0" b="0"/>
            <a:pathLst>
              <a:path w="34291" h="297181">
                <a:moveTo>
                  <a:pt x="0" y="0"/>
                </a:moveTo>
                <a:lnTo>
                  <a:pt x="6067" y="6068"/>
                </a:lnTo>
                <a:lnTo>
                  <a:pt x="7855" y="11666"/>
                </a:lnTo>
                <a:lnTo>
                  <a:pt x="9046" y="19207"/>
                </a:lnTo>
                <a:lnTo>
                  <a:pt x="9841" y="28045"/>
                </a:lnTo>
                <a:lnTo>
                  <a:pt x="11640" y="37747"/>
                </a:lnTo>
                <a:lnTo>
                  <a:pt x="14110" y="48025"/>
                </a:lnTo>
                <a:lnTo>
                  <a:pt x="17027" y="58686"/>
                </a:lnTo>
                <a:lnTo>
                  <a:pt x="18971" y="68335"/>
                </a:lnTo>
                <a:lnTo>
                  <a:pt x="20267" y="77306"/>
                </a:lnTo>
                <a:lnTo>
                  <a:pt x="21132" y="85828"/>
                </a:lnTo>
                <a:lnTo>
                  <a:pt x="21708" y="94049"/>
                </a:lnTo>
                <a:lnTo>
                  <a:pt x="22092" y="102069"/>
                </a:lnTo>
                <a:lnTo>
                  <a:pt x="22347" y="109956"/>
                </a:lnTo>
                <a:lnTo>
                  <a:pt x="22814" y="191755"/>
                </a:lnTo>
                <a:lnTo>
                  <a:pt x="24099" y="202766"/>
                </a:lnTo>
                <a:lnTo>
                  <a:pt x="26226" y="212648"/>
                </a:lnTo>
                <a:lnTo>
                  <a:pt x="28914" y="221775"/>
                </a:lnTo>
                <a:lnTo>
                  <a:pt x="30706" y="229131"/>
                </a:lnTo>
                <a:lnTo>
                  <a:pt x="31900" y="235304"/>
                </a:lnTo>
                <a:lnTo>
                  <a:pt x="32697" y="240690"/>
                </a:lnTo>
                <a:lnTo>
                  <a:pt x="33228" y="245550"/>
                </a:lnTo>
                <a:lnTo>
                  <a:pt x="33817" y="254337"/>
                </a:lnTo>
                <a:lnTo>
                  <a:pt x="34080" y="262475"/>
                </a:lnTo>
                <a:lnTo>
                  <a:pt x="34290" y="29718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7" name="SMARTPenAnnotation183"/>
          <p:cNvSpPr/>
          <p:nvPr/>
        </p:nvSpPr>
        <p:spPr>
          <a:xfrm>
            <a:off x="6252680" y="6172744"/>
            <a:ext cx="285280" cy="148046"/>
          </a:xfrm>
          <a:custGeom>
            <a:avLst/>
            <a:gdLst/>
            <a:ahLst/>
            <a:cxnLst/>
            <a:rect l="0" t="0" r="0" b="0"/>
            <a:pathLst>
              <a:path w="285280" h="148046">
                <a:moveTo>
                  <a:pt x="10959" y="148045"/>
                </a:moveTo>
                <a:lnTo>
                  <a:pt x="4892" y="141978"/>
                </a:lnTo>
                <a:lnTo>
                  <a:pt x="3104" y="138920"/>
                </a:lnTo>
                <a:lnTo>
                  <a:pt x="1913" y="135612"/>
                </a:lnTo>
                <a:lnTo>
                  <a:pt x="1118" y="132137"/>
                </a:lnTo>
                <a:lnTo>
                  <a:pt x="589" y="128549"/>
                </a:lnTo>
                <a:lnTo>
                  <a:pt x="236" y="124888"/>
                </a:lnTo>
                <a:lnTo>
                  <a:pt x="0" y="121178"/>
                </a:lnTo>
                <a:lnTo>
                  <a:pt x="1113" y="117433"/>
                </a:lnTo>
                <a:lnTo>
                  <a:pt x="3126" y="113668"/>
                </a:lnTo>
                <a:lnTo>
                  <a:pt x="5737" y="109887"/>
                </a:lnTo>
                <a:lnTo>
                  <a:pt x="7478" y="106096"/>
                </a:lnTo>
                <a:lnTo>
                  <a:pt x="8638" y="102300"/>
                </a:lnTo>
                <a:lnTo>
                  <a:pt x="9412" y="98498"/>
                </a:lnTo>
                <a:lnTo>
                  <a:pt x="13738" y="89614"/>
                </a:lnTo>
                <a:lnTo>
                  <a:pt x="20432" y="77341"/>
                </a:lnTo>
                <a:lnTo>
                  <a:pt x="28704" y="62809"/>
                </a:lnTo>
                <a:lnTo>
                  <a:pt x="35490" y="51851"/>
                </a:lnTo>
                <a:lnTo>
                  <a:pt x="41283" y="43276"/>
                </a:lnTo>
                <a:lnTo>
                  <a:pt x="46415" y="36289"/>
                </a:lnTo>
                <a:lnTo>
                  <a:pt x="51107" y="30361"/>
                </a:lnTo>
                <a:lnTo>
                  <a:pt x="55504" y="25139"/>
                </a:lnTo>
                <a:lnTo>
                  <a:pt x="59706" y="20388"/>
                </a:lnTo>
                <a:lnTo>
                  <a:pt x="63777" y="17221"/>
                </a:lnTo>
                <a:lnTo>
                  <a:pt x="71688" y="13701"/>
                </a:lnTo>
                <a:lnTo>
                  <a:pt x="75575" y="11492"/>
                </a:lnTo>
                <a:lnTo>
                  <a:pt x="79436" y="8750"/>
                </a:lnTo>
                <a:lnTo>
                  <a:pt x="83281" y="5652"/>
                </a:lnTo>
                <a:lnTo>
                  <a:pt x="87114" y="3587"/>
                </a:lnTo>
                <a:lnTo>
                  <a:pt x="94759" y="1291"/>
                </a:lnTo>
                <a:lnTo>
                  <a:pt x="102391" y="272"/>
                </a:lnTo>
                <a:lnTo>
                  <a:pt x="106203" y="0"/>
                </a:lnTo>
                <a:lnTo>
                  <a:pt x="110016" y="1088"/>
                </a:lnTo>
                <a:lnTo>
                  <a:pt x="117638" y="5685"/>
                </a:lnTo>
                <a:lnTo>
                  <a:pt x="123001" y="9344"/>
                </a:lnTo>
                <a:lnTo>
                  <a:pt x="127642" y="13587"/>
                </a:lnTo>
                <a:lnTo>
                  <a:pt x="130659" y="16496"/>
                </a:lnTo>
                <a:lnTo>
                  <a:pt x="132669" y="20976"/>
                </a:lnTo>
                <a:lnTo>
                  <a:pt x="134009" y="26503"/>
                </a:lnTo>
                <a:lnTo>
                  <a:pt x="134902" y="32727"/>
                </a:lnTo>
                <a:lnTo>
                  <a:pt x="135498" y="38146"/>
                </a:lnTo>
                <a:lnTo>
                  <a:pt x="135895" y="43030"/>
                </a:lnTo>
                <a:lnTo>
                  <a:pt x="136160" y="47554"/>
                </a:lnTo>
                <a:lnTo>
                  <a:pt x="136454" y="55970"/>
                </a:lnTo>
                <a:lnTo>
                  <a:pt x="136533" y="59992"/>
                </a:lnTo>
                <a:lnTo>
                  <a:pt x="137855" y="67753"/>
                </a:lnTo>
                <a:lnTo>
                  <a:pt x="140007" y="78007"/>
                </a:lnTo>
                <a:lnTo>
                  <a:pt x="142711" y="89923"/>
                </a:lnTo>
                <a:lnTo>
                  <a:pt x="145784" y="99137"/>
                </a:lnTo>
                <a:lnTo>
                  <a:pt x="149102" y="106550"/>
                </a:lnTo>
                <a:lnTo>
                  <a:pt x="152585" y="112762"/>
                </a:lnTo>
                <a:lnTo>
                  <a:pt x="154906" y="118173"/>
                </a:lnTo>
                <a:lnTo>
                  <a:pt x="156454" y="123051"/>
                </a:lnTo>
                <a:lnTo>
                  <a:pt x="157486" y="127572"/>
                </a:lnTo>
                <a:lnTo>
                  <a:pt x="160714" y="130586"/>
                </a:lnTo>
                <a:lnTo>
                  <a:pt x="165405" y="132596"/>
                </a:lnTo>
                <a:lnTo>
                  <a:pt x="179051" y="135822"/>
                </a:lnTo>
                <a:lnTo>
                  <a:pt x="181440" y="134816"/>
                </a:lnTo>
                <a:lnTo>
                  <a:pt x="187482" y="130312"/>
                </a:lnTo>
                <a:lnTo>
                  <a:pt x="211334" y="107144"/>
                </a:lnTo>
                <a:lnTo>
                  <a:pt x="228362" y="90298"/>
                </a:lnTo>
                <a:lnTo>
                  <a:pt x="240985" y="76527"/>
                </a:lnTo>
                <a:lnTo>
                  <a:pt x="250670" y="64807"/>
                </a:lnTo>
                <a:lnTo>
                  <a:pt x="285279" y="3374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8" name="SMARTPenAnnotation184"/>
          <p:cNvSpPr/>
          <p:nvPr/>
        </p:nvSpPr>
        <p:spPr>
          <a:xfrm>
            <a:off x="6263639" y="6413831"/>
            <a:ext cx="240031" cy="32689"/>
          </a:xfrm>
          <a:custGeom>
            <a:avLst/>
            <a:gdLst/>
            <a:ahLst/>
            <a:cxnLst/>
            <a:rect l="0" t="0" r="0" b="0"/>
            <a:pathLst>
              <a:path w="240031" h="32689">
                <a:moveTo>
                  <a:pt x="0" y="32688"/>
                </a:moveTo>
                <a:lnTo>
                  <a:pt x="6069" y="26621"/>
                </a:lnTo>
                <a:lnTo>
                  <a:pt x="9125" y="24833"/>
                </a:lnTo>
                <a:lnTo>
                  <a:pt x="12434" y="23641"/>
                </a:lnTo>
                <a:lnTo>
                  <a:pt x="15909" y="22847"/>
                </a:lnTo>
                <a:lnTo>
                  <a:pt x="20766" y="21048"/>
                </a:lnTo>
                <a:lnTo>
                  <a:pt x="26545" y="18578"/>
                </a:lnTo>
                <a:lnTo>
                  <a:pt x="32936" y="15661"/>
                </a:lnTo>
                <a:lnTo>
                  <a:pt x="39737" y="13717"/>
                </a:lnTo>
                <a:lnTo>
                  <a:pt x="46812" y="12421"/>
                </a:lnTo>
                <a:lnTo>
                  <a:pt x="54068" y="11557"/>
                </a:lnTo>
                <a:lnTo>
                  <a:pt x="62715" y="10981"/>
                </a:lnTo>
                <a:lnTo>
                  <a:pt x="72290" y="10597"/>
                </a:lnTo>
                <a:lnTo>
                  <a:pt x="102897" y="9980"/>
                </a:lnTo>
                <a:lnTo>
                  <a:pt x="111778" y="8660"/>
                </a:lnTo>
                <a:lnTo>
                  <a:pt x="122780" y="6509"/>
                </a:lnTo>
                <a:lnTo>
                  <a:pt x="135193" y="3806"/>
                </a:lnTo>
                <a:lnTo>
                  <a:pt x="151089" y="2003"/>
                </a:lnTo>
                <a:lnTo>
                  <a:pt x="169306" y="802"/>
                </a:lnTo>
                <a:lnTo>
                  <a:pt x="189071" y="0"/>
                </a:lnTo>
                <a:lnTo>
                  <a:pt x="203518" y="736"/>
                </a:lnTo>
                <a:lnTo>
                  <a:pt x="214418" y="2497"/>
                </a:lnTo>
                <a:lnTo>
                  <a:pt x="240030" y="982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9" name="SMARTPenAnnotation185"/>
          <p:cNvSpPr/>
          <p:nvPr/>
        </p:nvSpPr>
        <p:spPr>
          <a:xfrm>
            <a:off x="6252209" y="6549390"/>
            <a:ext cx="262892" cy="57151"/>
          </a:xfrm>
          <a:custGeom>
            <a:avLst/>
            <a:gdLst/>
            <a:ahLst/>
            <a:cxnLst/>
            <a:rect l="0" t="0" r="0" b="0"/>
            <a:pathLst>
              <a:path w="262892" h="57151">
                <a:moveTo>
                  <a:pt x="0" y="57150"/>
                </a:moveTo>
                <a:lnTo>
                  <a:pt x="6069" y="51082"/>
                </a:lnTo>
                <a:lnTo>
                  <a:pt x="11666" y="48025"/>
                </a:lnTo>
                <a:lnTo>
                  <a:pt x="19207" y="44716"/>
                </a:lnTo>
                <a:lnTo>
                  <a:pt x="28045" y="41241"/>
                </a:lnTo>
                <a:lnTo>
                  <a:pt x="41557" y="37653"/>
                </a:lnTo>
                <a:lnTo>
                  <a:pt x="58185" y="33992"/>
                </a:lnTo>
                <a:lnTo>
                  <a:pt x="76890" y="30282"/>
                </a:lnTo>
                <a:lnTo>
                  <a:pt x="90630" y="27807"/>
                </a:lnTo>
                <a:lnTo>
                  <a:pt x="101060" y="26159"/>
                </a:lnTo>
                <a:lnTo>
                  <a:pt x="109284" y="25059"/>
                </a:lnTo>
                <a:lnTo>
                  <a:pt x="117306" y="23056"/>
                </a:lnTo>
                <a:lnTo>
                  <a:pt x="125194" y="20450"/>
                </a:lnTo>
                <a:lnTo>
                  <a:pt x="132993" y="17444"/>
                </a:lnTo>
                <a:lnTo>
                  <a:pt x="147082" y="14169"/>
                </a:lnTo>
                <a:lnTo>
                  <a:pt x="165365" y="10715"/>
                </a:lnTo>
                <a:lnTo>
                  <a:pt x="262891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0" name="SMARTPenAnnotation186"/>
          <p:cNvSpPr/>
          <p:nvPr/>
        </p:nvSpPr>
        <p:spPr>
          <a:xfrm>
            <a:off x="6642657" y="6240779"/>
            <a:ext cx="226774" cy="262891"/>
          </a:xfrm>
          <a:custGeom>
            <a:avLst/>
            <a:gdLst/>
            <a:ahLst/>
            <a:cxnLst/>
            <a:rect l="0" t="0" r="0" b="0"/>
            <a:pathLst>
              <a:path w="226774" h="262891">
                <a:moveTo>
                  <a:pt x="169623" y="0"/>
                </a:moveTo>
                <a:lnTo>
                  <a:pt x="146527" y="23096"/>
                </a:lnTo>
                <a:lnTo>
                  <a:pt x="142796" y="28097"/>
                </a:lnTo>
                <a:lnTo>
                  <a:pt x="140308" y="32701"/>
                </a:lnTo>
                <a:lnTo>
                  <a:pt x="138650" y="37041"/>
                </a:lnTo>
                <a:lnTo>
                  <a:pt x="136274" y="39934"/>
                </a:lnTo>
                <a:lnTo>
                  <a:pt x="133420" y="41863"/>
                </a:lnTo>
                <a:lnTo>
                  <a:pt x="130248" y="43149"/>
                </a:lnTo>
                <a:lnTo>
                  <a:pt x="123336" y="47964"/>
                </a:lnTo>
                <a:lnTo>
                  <a:pt x="119714" y="51026"/>
                </a:lnTo>
                <a:lnTo>
                  <a:pt x="117300" y="54337"/>
                </a:lnTo>
                <a:lnTo>
                  <a:pt x="114618" y="61404"/>
                </a:lnTo>
                <a:lnTo>
                  <a:pt x="112633" y="66336"/>
                </a:lnTo>
                <a:lnTo>
                  <a:pt x="110040" y="72164"/>
                </a:lnTo>
                <a:lnTo>
                  <a:pt x="107041" y="78589"/>
                </a:lnTo>
                <a:lnTo>
                  <a:pt x="102501" y="85413"/>
                </a:lnTo>
                <a:lnTo>
                  <a:pt x="96935" y="92502"/>
                </a:lnTo>
                <a:lnTo>
                  <a:pt x="90684" y="99768"/>
                </a:lnTo>
                <a:lnTo>
                  <a:pt x="81437" y="109693"/>
                </a:lnTo>
                <a:lnTo>
                  <a:pt x="57616" y="134266"/>
                </a:lnTo>
                <a:lnTo>
                  <a:pt x="47961" y="145390"/>
                </a:lnTo>
                <a:lnTo>
                  <a:pt x="40255" y="155347"/>
                </a:lnTo>
                <a:lnTo>
                  <a:pt x="33847" y="164525"/>
                </a:lnTo>
                <a:lnTo>
                  <a:pt x="28306" y="170643"/>
                </a:lnTo>
                <a:lnTo>
                  <a:pt x="23342" y="174722"/>
                </a:lnTo>
                <a:lnTo>
                  <a:pt x="18761" y="177442"/>
                </a:lnTo>
                <a:lnTo>
                  <a:pt x="15709" y="180524"/>
                </a:lnTo>
                <a:lnTo>
                  <a:pt x="13673" y="183850"/>
                </a:lnTo>
                <a:lnTo>
                  <a:pt x="12316" y="187337"/>
                </a:lnTo>
                <a:lnTo>
                  <a:pt x="7423" y="194598"/>
                </a:lnTo>
                <a:lnTo>
                  <a:pt x="4339" y="198312"/>
                </a:lnTo>
                <a:lnTo>
                  <a:pt x="2283" y="202058"/>
                </a:lnTo>
                <a:lnTo>
                  <a:pt x="0" y="209607"/>
                </a:lnTo>
                <a:lnTo>
                  <a:pt x="661" y="212128"/>
                </a:lnTo>
                <a:lnTo>
                  <a:pt x="2372" y="213809"/>
                </a:lnTo>
                <a:lnTo>
                  <a:pt x="4782" y="214930"/>
                </a:lnTo>
                <a:lnTo>
                  <a:pt x="10846" y="216174"/>
                </a:lnTo>
                <a:lnTo>
                  <a:pt x="14242" y="216506"/>
                </a:lnTo>
                <a:lnTo>
                  <a:pt x="17775" y="217998"/>
                </a:lnTo>
                <a:lnTo>
                  <a:pt x="21401" y="220262"/>
                </a:lnTo>
                <a:lnTo>
                  <a:pt x="25087" y="223041"/>
                </a:lnTo>
                <a:lnTo>
                  <a:pt x="30086" y="224894"/>
                </a:lnTo>
                <a:lnTo>
                  <a:pt x="35958" y="226130"/>
                </a:lnTo>
                <a:lnTo>
                  <a:pt x="42413" y="226953"/>
                </a:lnTo>
                <a:lnTo>
                  <a:pt x="47986" y="227502"/>
                </a:lnTo>
                <a:lnTo>
                  <a:pt x="52972" y="227869"/>
                </a:lnTo>
                <a:lnTo>
                  <a:pt x="57565" y="228113"/>
                </a:lnTo>
                <a:lnTo>
                  <a:pt x="66056" y="228383"/>
                </a:lnTo>
                <a:lnTo>
                  <a:pt x="84749" y="228536"/>
                </a:lnTo>
                <a:lnTo>
                  <a:pt x="93991" y="228557"/>
                </a:lnTo>
                <a:lnTo>
                  <a:pt x="101422" y="229841"/>
                </a:lnTo>
                <a:lnTo>
                  <a:pt x="107645" y="231968"/>
                </a:lnTo>
                <a:lnTo>
                  <a:pt x="113064" y="234656"/>
                </a:lnTo>
                <a:lnTo>
                  <a:pt x="117947" y="236447"/>
                </a:lnTo>
                <a:lnTo>
                  <a:pt x="122472" y="237642"/>
                </a:lnTo>
                <a:lnTo>
                  <a:pt x="126759" y="238438"/>
                </a:lnTo>
                <a:lnTo>
                  <a:pt x="130886" y="238968"/>
                </a:lnTo>
                <a:lnTo>
                  <a:pt x="134909" y="239323"/>
                </a:lnTo>
                <a:lnTo>
                  <a:pt x="138860" y="239559"/>
                </a:lnTo>
                <a:lnTo>
                  <a:pt x="145304" y="240986"/>
                </a:lnTo>
                <a:lnTo>
                  <a:pt x="153410" y="243207"/>
                </a:lnTo>
                <a:lnTo>
                  <a:pt x="162625" y="245958"/>
                </a:lnTo>
                <a:lnTo>
                  <a:pt x="170037" y="247792"/>
                </a:lnTo>
                <a:lnTo>
                  <a:pt x="176249" y="249015"/>
                </a:lnTo>
                <a:lnTo>
                  <a:pt x="181660" y="249830"/>
                </a:lnTo>
                <a:lnTo>
                  <a:pt x="187808" y="251644"/>
                </a:lnTo>
                <a:lnTo>
                  <a:pt x="194446" y="254123"/>
                </a:lnTo>
                <a:lnTo>
                  <a:pt x="209151" y="260292"/>
                </a:lnTo>
                <a:lnTo>
                  <a:pt x="226773" y="26289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1" name="SMARTPenAnnotation187"/>
          <p:cNvSpPr/>
          <p:nvPr/>
        </p:nvSpPr>
        <p:spPr>
          <a:xfrm>
            <a:off x="6892290" y="6135019"/>
            <a:ext cx="184532" cy="368651"/>
          </a:xfrm>
          <a:custGeom>
            <a:avLst/>
            <a:gdLst/>
            <a:ahLst/>
            <a:cxnLst/>
            <a:rect l="0" t="0" r="0" b="0"/>
            <a:pathLst>
              <a:path w="184532" h="368651">
                <a:moveTo>
                  <a:pt x="34290" y="25750"/>
                </a:moveTo>
                <a:lnTo>
                  <a:pt x="58560" y="13615"/>
                </a:lnTo>
                <a:lnTo>
                  <a:pt x="74600" y="8770"/>
                </a:lnTo>
                <a:lnTo>
                  <a:pt x="94183" y="4270"/>
                </a:lnTo>
                <a:lnTo>
                  <a:pt x="116129" y="0"/>
                </a:lnTo>
                <a:lnTo>
                  <a:pt x="126949" y="8584"/>
                </a:lnTo>
                <a:lnTo>
                  <a:pt x="130353" y="25736"/>
                </a:lnTo>
                <a:lnTo>
                  <a:pt x="128812" y="48601"/>
                </a:lnTo>
                <a:lnTo>
                  <a:pt x="120164" y="75274"/>
                </a:lnTo>
                <a:lnTo>
                  <a:pt x="106779" y="104486"/>
                </a:lnTo>
                <a:lnTo>
                  <a:pt x="90236" y="135391"/>
                </a:lnTo>
                <a:lnTo>
                  <a:pt x="77938" y="154724"/>
                </a:lnTo>
                <a:lnTo>
                  <a:pt x="68468" y="166343"/>
                </a:lnTo>
                <a:lnTo>
                  <a:pt x="60885" y="172819"/>
                </a:lnTo>
                <a:lnTo>
                  <a:pt x="63450" y="172056"/>
                </a:lnTo>
                <a:lnTo>
                  <a:pt x="72780" y="166468"/>
                </a:lnTo>
                <a:lnTo>
                  <a:pt x="86619" y="157662"/>
                </a:lnTo>
                <a:lnTo>
                  <a:pt x="106006" y="156871"/>
                </a:lnTo>
                <a:lnTo>
                  <a:pt x="129091" y="161424"/>
                </a:lnTo>
                <a:lnTo>
                  <a:pt x="154640" y="169540"/>
                </a:lnTo>
                <a:lnTo>
                  <a:pt x="170403" y="186380"/>
                </a:lnTo>
                <a:lnTo>
                  <a:pt x="179641" y="209037"/>
                </a:lnTo>
                <a:lnTo>
                  <a:pt x="184531" y="235571"/>
                </a:lnTo>
                <a:lnTo>
                  <a:pt x="177631" y="259611"/>
                </a:lnTo>
                <a:lnTo>
                  <a:pt x="162870" y="281988"/>
                </a:lnTo>
                <a:lnTo>
                  <a:pt x="142870" y="303255"/>
                </a:lnTo>
                <a:lnTo>
                  <a:pt x="119377" y="318703"/>
                </a:lnTo>
                <a:lnTo>
                  <a:pt x="93554" y="330272"/>
                </a:lnTo>
                <a:lnTo>
                  <a:pt x="0" y="36865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2" name="SMARTPenAnnotation188"/>
          <p:cNvSpPr/>
          <p:nvPr/>
        </p:nvSpPr>
        <p:spPr>
          <a:xfrm>
            <a:off x="7715250" y="3383279"/>
            <a:ext cx="22188" cy="13774"/>
          </a:xfrm>
          <a:custGeom>
            <a:avLst/>
            <a:gdLst/>
            <a:ahLst/>
            <a:cxnLst/>
            <a:rect l="0" t="0" r="0" b="0"/>
            <a:pathLst>
              <a:path w="22188" h="13774">
                <a:moveTo>
                  <a:pt x="0" y="0"/>
                </a:moveTo>
                <a:lnTo>
                  <a:pt x="6067" y="6068"/>
                </a:lnTo>
                <a:lnTo>
                  <a:pt x="9125" y="7856"/>
                </a:lnTo>
                <a:lnTo>
                  <a:pt x="12433" y="9047"/>
                </a:lnTo>
                <a:lnTo>
                  <a:pt x="20800" y="10960"/>
                </a:lnTo>
                <a:lnTo>
                  <a:pt x="22187" y="1377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3" name="SMARTPenAnnotation189"/>
          <p:cNvSpPr/>
          <p:nvPr/>
        </p:nvSpPr>
        <p:spPr>
          <a:xfrm>
            <a:off x="7772400" y="3600450"/>
            <a:ext cx="11430" cy="11430"/>
          </a:xfrm>
          <a:custGeom>
            <a:avLst/>
            <a:gdLst/>
            <a:ahLst/>
            <a:cxnLst/>
            <a:rect l="0" t="0" r="0" b="0"/>
            <a:pathLst>
              <a:path w="11430" h="11430">
                <a:moveTo>
                  <a:pt x="0" y="0"/>
                </a:moveTo>
                <a:lnTo>
                  <a:pt x="11429" y="1142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4" name="SMARTPenAnnotation190"/>
          <p:cNvSpPr/>
          <p:nvPr/>
        </p:nvSpPr>
        <p:spPr>
          <a:xfrm>
            <a:off x="7703819" y="3371850"/>
            <a:ext cx="22861" cy="274321"/>
          </a:xfrm>
          <a:custGeom>
            <a:avLst/>
            <a:gdLst/>
            <a:ahLst/>
            <a:cxnLst/>
            <a:rect l="0" t="0" r="0" b="0"/>
            <a:pathLst>
              <a:path w="22861" h="274321">
                <a:moveTo>
                  <a:pt x="0" y="0"/>
                </a:moveTo>
                <a:lnTo>
                  <a:pt x="6068" y="0"/>
                </a:lnTo>
                <a:lnTo>
                  <a:pt x="7856" y="1270"/>
                </a:lnTo>
                <a:lnTo>
                  <a:pt x="9047" y="3386"/>
                </a:lnTo>
                <a:lnTo>
                  <a:pt x="10959" y="9840"/>
                </a:lnTo>
                <a:lnTo>
                  <a:pt x="11221" y="17497"/>
                </a:lnTo>
                <a:lnTo>
                  <a:pt x="11429" y="118552"/>
                </a:lnTo>
                <a:lnTo>
                  <a:pt x="12699" y="133644"/>
                </a:lnTo>
                <a:lnTo>
                  <a:pt x="14816" y="148786"/>
                </a:lnTo>
                <a:lnTo>
                  <a:pt x="17498" y="163960"/>
                </a:lnTo>
                <a:lnTo>
                  <a:pt x="19286" y="175347"/>
                </a:lnTo>
                <a:lnTo>
                  <a:pt x="20477" y="184208"/>
                </a:lnTo>
                <a:lnTo>
                  <a:pt x="21272" y="191385"/>
                </a:lnTo>
                <a:lnTo>
                  <a:pt x="21801" y="197440"/>
                </a:lnTo>
                <a:lnTo>
                  <a:pt x="22155" y="202746"/>
                </a:lnTo>
                <a:lnTo>
                  <a:pt x="22546" y="212029"/>
                </a:lnTo>
                <a:lnTo>
                  <a:pt x="22721" y="220388"/>
                </a:lnTo>
                <a:lnTo>
                  <a:pt x="22860" y="27432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5" name="SMARTPenAnnotation191"/>
          <p:cNvSpPr/>
          <p:nvPr/>
        </p:nvSpPr>
        <p:spPr>
          <a:xfrm>
            <a:off x="7818119" y="3543300"/>
            <a:ext cx="1" cy="22860"/>
          </a:xfrm>
          <a:custGeom>
            <a:avLst/>
            <a:gdLst/>
            <a:ahLst/>
            <a:cxnLst/>
            <a:rect l="0" t="0" r="0" b="0"/>
            <a:pathLst>
              <a:path w="1" h="22860">
                <a:moveTo>
                  <a:pt x="0" y="22859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6" name="SMARTPenAnnotation192"/>
          <p:cNvSpPr/>
          <p:nvPr/>
        </p:nvSpPr>
        <p:spPr>
          <a:xfrm>
            <a:off x="7932618" y="3406139"/>
            <a:ext cx="148392" cy="157010"/>
          </a:xfrm>
          <a:custGeom>
            <a:avLst/>
            <a:gdLst/>
            <a:ahLst/>
            <a:cxnLst/>
            <a:rect l="0" t="0" r="0" b="0"/>
            <a:pathLst>
              <a:path w="148392" h="157010">
                <a:moveTo>
                  <a:pt x="79811" y="0"/>
                </a:moveTo>
                <a:lnTo>
                  <a:pt x="62784" y="0"/>
                </a:lnTo>
                <a:lnTo>
                  <a:pt x="60840" y="1270"/>
                </a:lnTo>
                <a:lnTo>
                  <a:pt x="59544" y="3387"/>
                </a:lnTo>
                <a:lnTo>
                  <a:pt x="58680" y="6069"/>
                </a:lnTo>
                <a:lnTo>
                  <a:pt x="56833" y="9126"/>
                </a:lnTo>
                <a:lnTo>
                  <a:pt x="54334" y="12434"/>
                </a:lnTo>
                <a:lnTo>
                  <a:pt x="51396" y="15909"/>
                </a:lnTo>
                <a:lnTo>
                  <a:pt x="48167" y="19496"/>
                </a:lnTo>
                <a:lnTo>
                  <a:pt x="41194" y="26869"/>
                </a:lnTo>
                <a:lnTo>
                  <a:pt x="30128" y="38159"/>
                </a:lnTo>
                <a:lnTo>
                  <a:pt x="26369" y="43219"/>
                </a:lnTo>
                <a:lnTo>
                  <a:pt x="22593" y="49133"/>
                </a:lnTo>
                <a:lnTo>
                  <a:pt x="18806" y="55615"/>
                </a:lnTo>
                <a:lnTo>
                  <a:pt x="15011" y="61207"/>
                </a:lnTo>
                <a:lnTo>
                  <a:pt x="11211" y="66205"/>
                </a:lnTo>
                <a:lnTo>
                  <a:pt x="7408" y="70807"/>
                </a:lnTo>
                <a:lnTo>
                  <a:pt x="4872" y="75145"/>
                </a:lnTo>
                <a:lnTo>
                  <a:pt x="3182" y="79307"/>
                </a:lnTo>
                <a:lnTo>
                  <a:pt x="2055" y="83351"/>
                </a:lnTo>
                <a:lnTo>
                  <a:pt x="1304" y="89858"/>
                </a:lnTo>
                <a:lnTo>
                  <a:pt x="803" y="98005"/>
                </a:lnTo>
                <a:lnTo>
                  <a:pt x="247" y="115948"/>
                </a:lnTo>
                <a:lnTo>
                  <a:pt x="0" y="132389"/>
                </a:lnTo>
                <a:lnTo>
                  <a:pt x="1203" y="139060"/>
                </a:lnTo>
                <a:lnTo>
                  <a:pt x="3276" y="144777"/>
                </a:lnTo>
                <a:lnTo>
                  <a:pt x="5928" y="149858"/>
                </a:lnTo>
                <a:lnTo>
                  <a:pt x="8966" y="153245"/>
                </a:lnTo>
                <a:lnTo>
                  <a:pt x="12261" y="155504"/>
                </a:lnTo>
                <a:lnTo>
                  <a:pt x="15727" y="157009"/>
                </a:lnTo>
                <a:lnTo>
                  <a:pt x="19309" y="156743"/>
                </a:lnTo>
                <a:lnTo>
                  <a:pt x="22966" y="155296"/>
                </a:lnTo>
                <a:lnTo>
                  <a:pt x="26675" y="153060"/>
                </a:lnTo>
                <a:lnTo>
                  <a:pt x="30417" y="151570"/>
                </a:lnTo>
                <a:lnTo>
                  <a:pt x="34182" y="150577"/>
                </a:lnTo>
                <a:lnTo>
                  <a:pt x="37962" y="149915"/>
                </a:lnTo>
                <a:lnTo>
                  <a:pt x="40482" y="148203"/>
                </a:lnTo>
                <a:lnTo>
                  <a:pt x="42161" y="145793"/>
                </a:lnTo>
                <a:lnTo>
                  <a:pt x="43281" y="142915"/>
                </a:lnTo>
                <a:lnTo>
                  <a:pt x="45298" y="138457"/>
                </a:lnTo>
                <a:lnTo>
                  <a:pt x="54204" y="120047"/>
                </a:lnTo>
                <a:lnTo>
                  <a:pt x="61234" y="105848"/>
                </a:lnTo>
                <a:lnTo>
                  <a:pt x="64886" y="99775"/>
                </a:lnTo>
                <a:lnTo>
                  <a:pt x="68592" y="94457"/>
                </a:lnTo>
                <a:lnTo>
                  <a:pt x="72332" y="89642"/>
                </a:lnTo>
                <a:lnTo>
                  <a:pt x="74825" y="85161"/>
                </a:lnTo>
                <a:lnTo>
                  <a:pt x="76487" y="80904"/>
                </a:lnTo>
                <a:lnTo>
                  <a:pt x="77595" y="76796"/>
                </a:lnTo>
                <a:lnTo>
                  <a:pt x="78334" y="72788"/>
                </a:lnTo>
                <a:lnTo>
                  <a:pt x="78827" y="68845"/>
                </a:lnTo>
                <a:lnTo>
                  <a:pt x="79155" y="64947"/>
                </a:lnTo>
                <a:lnTo>
                  <a:pt x="79374" y="61078"/>
                </a:lnTo>
                <a:lnTo>
                  <a:pt x="79617" y="53393"/>
                </a:lnTo>
                <a:lnTo>
                  <a:pt x="80952" y="48295"/>
                </a:lnTo>
                <a:lnTo>
                  <a:pt x="83112" y="42357"/>
                </a:lnTo>
                <a:lnTo>
                  <a:pt x="85822" y="35858"/>
                </a:lnTo>
                <a:lnTo>
                  <a:pt x="86358" y="28986"/>
                </a:lnTo>
                <a:lnTo>
                  <a:pt x="85446" y="21864"/>
                </a:lnTo>
                <a:lnTo>
                  <a:pt x="83567" y="14576"/>
                </a:lnTo>
                <a:lnTo>
                  <a:pt x="83585" y="10988"/>
                </a:lnTo>
                <a:lnTo>
                  <a:pt x="84868" y="9865"/>
                </a:lnTo>
                <a:lnTo>
                  <a:pt x="86992" y="10387"/>
                </a:lnTo>
                <a:lnTo>
                  <a:pt x="88409" y="12005"/>
                </a:lnTo>
                <a:lnTo>
                  <a:pt x="89353" y="14354"/>
                </a:lnTo>
                <a:lnTo>
                  <a:pt x="89983" y="17189"/>
                </a:lnTo>
                <a:lnTo>
                  <a:pt x="90402" y="20350"/>
                </a:lnTo>
                <a:lnTo>
                  <a:pt x="90682" y="23726"/>
                </a:lnTo>
                <a:lnTo>
                  <a:pt x="90868" y="27248"/>
                </a:lnTo>
                <a:lnTo>
                  <a:pt x="91076" y="34547"/>
                </a:lnTo>
                <a:lnTo>
                  <a:pt x="91209" y="49581"/>
                </a:lnTo>
                <a:lnTo>
                  <a:pt x="92489" y="57184"/>
                </a:lnTo>
                <a:lnTo>
                  <a:pt x="94614" y="67333"/>
                </a:lnTo>
                <a:lnTo>
                  <a:pt x="97300" y="79179"/>
                </a:lnTo>
                <a:lnTo>
                  <a:pt x="100360" y="88346"/>
                </a:lnTo>
                <a:lnTo>
                  <a:pt x="103670" y="95728"/>
                </a:lnTo>
                <a:lnTo>
                  <a:pt x="107147" y="101918"/>
                </a:lnTo>
                <a:lnTo>
                  <a:pt x="110736" y="107316"/>
                </a:lnTo>
                <a:lnTo>
                  <a:pt x="114397" y="112184"/>
                </a:lnTo>
                <a:lnTo>
                  <a:pt x="123332" y="123055"/>
                </a:lnTo>
                <a:lnTo>
                  <a:pt x="124065" y="125217"/>
                </a:lnTo>
                <a:lnTo>
                  <a:pt x="124554" y="127928"/>
                </a:lnTo>
                <a:lnTo>
                  <a:pt x="124880" y="131005"/>
                </a:lnTo>
                <a:lnTo>
                  <a:pt x="126367" y="133057"/>
                </a:lnTo>
                <a:lnTo>
                  <a:pt x="128629" y="134425"/>
                </a:lnTo>
                <a:lnTo>
                  <a:pt x="131406" y="135337"/>
                </a:lnTo>
                <a:lnTo>
                  <a:pt x="133257" y="137214"/>
                </a:lnTo>
                <a:lnTo>
                  <a:pt x="134492" y="139736"/>
                </a:lnTo>
                <a:lnTo>
                  <a:pt x="135315" y="142688"/>
                </a:lnTo>
                <a:lnTo>
                  <a:pt x="137134" y="144655"/>
                </a:lnTo>
                <a:lnTo>
                  <a:pt x="139617" y="145967"/>
                </a:lnTo>
                <a:lnTo>
                  <a:pt x="148391" y="14859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7" name="SMARTPenAnnotation193"/>
          <p:cNvSpPr/>
          <p:nvPr/>
        </p:nvSpPr>
        <p:spPr>
          <a:xfrm>
            <a:off x="8149590" y="3303270"/>
            <a:ext cx="123956" cy="239985"/>
          </a:xfrm>
          <a:custGeom>
            <a:avLst/>
            <a:gdLst/>
            <a:ahLst/>
            <a:cxnLst/>
            <a:rect l="0" t="0" r="0" b="0"/>
            <a:pathLst>
              <a:path w="123956" h="239985">
                <a:moveTo>
                  <a:pt x="0" y="0"/>
                </a:moveTo>
                <a:lnTo>
                  <a:pt x="0" y="221867"/>
                </a:lnTo>
                <a:lnTo>
                  <a:pt x="1270" y="225381"/>
                </a:lnTo>
                <a:lnTo>
                  <a:pt x="3386" y="228994"/>
                </a:lnTo>
                <a:lnTo>
                  <a:pt x="6068" y="232673"/>
                </a:lnTo>
                <a:lnTo>
                  <a:pt x="7855" y="233855"/>
                </a:lnTo>
                <a:lnTo>
                  <a:pt x="9046" y="233373"/>
                </a:lnTo>
                <a:lnTo>
                  <a:pt x="9841" y="231782"/>
                </a:lnTo>
                <a:lnTo>
                  <a:pt x="10370" y="225641"/>
                </a:lnTo>
                <a:lnTo>
                  <a:pt x="10723" y="216467"/>
                </a:lnTo>
                <a:lnTo>
                  <a:pt x="11290" y="183446"/>
                </a:lnTo>
                <a:lnTo>
                  <a:pt x="13876" y="174367"/>
                </a:lnTo>
                <a:lnTo>
                  <a:pt x="18140" y="163235"/>
                </a:lnTo>
                <a:lnTo>
                  <a:pt x="23524" y="150733"/>
                </a:lnTo>
                <a:lnTo>
                  <a:pt x="28382" y="141129"/>
                </a:lnTo>
                <a:lnTo>
                  <a:pt x="32891" y="133455"/>
                </a:lnTo>
                <a:lnTo>
                  <a:pt x="37168" y="127070"/>
                </a:lnTo>
                <a:lnTo>
                  <a:pt x="41288" y="121543"/>
                </a:lnTo>
                <a:lnTo>
                  <a:pt x="45305" y="116589"/>
                </a:lnTo>
                <a:lnTo>
                  <a:pt x="49253" y="112016"/>
                </a:lnTo>
                <a:lnTo>
                  <a:pt x="53155" y="108967"/>
                </a:lnTo>
                <a:lnTo>
                  <a:pt x="57026" y="106935"/>
                </a:lnTo>
                <a:lnTo>
                  <a:pt x="60877" y="105579"/>
                </a:lnTo>
                <a:lnTo>
                  <a:pt x="64715" y="104676"/>
                </a:lnTo>
                <a:lnTo>
                  <a:pt x="68543" y="104074"/>
                </a:lnTo>
                <a:lnTo>
                  <a:pt x="72365" y="103672"/>
                </a:lnTo>
                <a:lnTo>
                  <a:pt x="76183" y="103405"/>
                </a:lnTo>
                <a:lnTo>
                  <a:pt x="79999" y="103226"/>
                </a:lnTo>
                <a:lnTo>
                  <a:pt x="89179" y="102940"/>
                </a:lnTo>
                <a:lnTo>
                  <a:pt x="91203" y="104187"/>
                </a:lnTo>
                <a:lnTo>
                  <a:pt x="93822" y="106287"/>
                </a:lnTo>
                <a:lnTo>
                  <a:pt x="96838" y="108958"/>
                </a:lnTo>
                <a:lnTo>
                  <a:pt x="103576" y="115312"/>
                </a:lnTo>
                <a:lnTo>
                  <a:pt x="107150" y="118785"/>
                </a:lnTo>
                <a:lnTo>
                  <a:pt x="109533" y="122370"/>
                </a:lnTo>
                <a:lnTo>
                  <a:pt x="112181" y="129739"/>
                </a:lnTo>
                <a:lnTo>
                  <a:pt x="114157" y="133483"/>
                </a:lnTo>
                <a:lnTo>
                  <a:pt x="116744" y="137248"/>
                </a:lnTo>
                <a:lnTo>
                  <a:pt x="119740" y="141029"/>
                </a:lnTo>
                <a:lnTo>
                  <a:pt x="121736" y="146089"/>
                </a:lnTo>
                <a:lnTo>
                  <a:pt x="123067" y="152003"/>
                </a:lnTo>
                <a:lnTo>
                  <a:pt x="123955" y="158485"/>
                </a:lnTo>
                <a:lnTo>
                  <a:pt x="123277" y="166616"/>
                </a:lnTo>
                <a:lnTo>
                  <a:pt x="121554" y="175847"/>
                </a:lnTo>
                <a:lnTo>
                  <a:pt x="119136" y="185811"/>
                </a:lnTo>
                <a:lnTo>
                  <a:pt x="116254" y="193724"/>
                </a:lnTo>
                <a:lnTo>
                  <a:pt x="113063" y="200269"/>
                </a:lnTo>
                <a:lnTo>
                  <a:pt x="104882" y="213831"/>
                </a:lnTo>
                <a:lnTo>
                  <a:pt x="102942" y="216214"/>
                </a:lnTo>
                <a:lnTo>
                  <a:pt x="100377" y="219073"/>
                </a:lnTo>
                <a:lnTo>
                  <a:pt x="97398" y="222248"/>
                </a:lnTo>
                <a:lnTo>
                  <a:pt x="94142" y="224365"/>
                </a:lnTo>
                <a:lnTo>
                  <a:pt x="90701" y="225777"/>
                </a:lnTo>
                <a:lnTo>
                  <a:pt x="87138" y="226718"/>
                </a:lnTo>
                <a:lnTo>
                  <a:pt x="84762" y="228615"/>
                </a:lnTo>
                <a:lnTo>
                  <a:pt x="83178" y="231149"/>
                </a:lnTo>
                <a:lnTo>
                  <a:pt x="82122" y="234110"/>
                </a:lnTo>
                <a:lnTo>
                  <a:pt x="80147" y="236083"/>
                </a:lnTo>
                <a:lnTo>
                  <a:pt x="77562" y="237398"/>
                </a:lnTo>
                <a:lnTo>
                  <a:pt x="74568" y="238275"/>
                </a:lnTo>
                <a:lnTo>
                  <a:pt x="68761" y="238860"/>
                </a:lnTo>
                <a:lnTo>
                  <a:pt x="61081" y="239250"/>
                </a:lnTo>
                <a:lnTo>
                  <a:pt x="36548" y="239927"/>
                </a:lnTo>
                <a:lnTo>
                  <a:pt x="29789" y="239984"/>
                </a:lnTo>
                <a:lnTo>
                  <a:pt x="27480" y="238729"/>
                </a:lnTo>
                <a:lnTo>
                  <a:pt x="25939" y="236622"/>
                </a:lnTo>
                <a:lnTo>
                  <a:pt x="11429" y="22860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8" name="SMARTPenAnnotation194"/>
          <p:cNvSpPr/>
          <p:nvPr/>
        </p:nvSpPr>
        <p:spPr>
          <a:xfrm>
            <a:off x="8378232" y="3376694"/>
            <a:ext cx="217128" cy="155160"/>
          </a:xfrm>
          <a:custGeom>
            <a:avLst/>
            <a:gdLst/>
            <a:ahLst/>
            <a:cxnLst/>
            <a:rect l="0" t="0" r="0" b="0"/>
            <a:pathLst>
              <a:path w="217128" h="155160">
                <a:moveTo>
                  <a:pt x="91397" y="6585"/>
                </a:moveTo>
                <a:lnTo>
                  <a:pt x="85330" y="518"/>
                </a:lnTo>
                <a:lnTo>
                  <a:pt x="82272" y="0"/>
                </a:lnTo>
                <a:lnTo>
                  <a:pt x="78964" y="925"/>
                </a:lnTo>
                <a:lnTo>
                  <a:pt x="70597" y="5467"/>
                </a:lnTo>
                <a:lnTo>
                  <a:pt x="66066" y="9475"/>
                </a:lnTo>
                <a:lnTo>
                  <a:pt x="63080" y="12322"/>
                </a:lnTo>
                <a:lnTo>
                  <a:pt x="22041" y="53107"/>
                </a:lnTo>
                <a:lnTo>
                  <a:pt x="18489" y="57920"/>
                </a:lnTo>
                <a:lnTo>
                  <a:pt x="16123" y="62398"/>
                </a:lnTo>
                <a:lnTo>
                  <a:pt x="14544" y="66654"/>
                </a:lnTo>
                <a:lnTo>
                  <a:pt x="13492" y="70761"/>
                </a:lnTo>
                <a:lnTo>
                  <a:pt x="12790" y="74769"/>
                </a:lnTo>
                <a:lnTo>
                  <a:pt x="12323" y="78711"/>
                </a:lnTo>
                <a:lnTo>
                  <a:pt x="10741" y="83879"/>
                </a:lnTo>
                <a:lnTo>
                  <a:pt x="8416" y="89865"/>
                </a:lnTo>
                <a:lnTo>
                  <a:pt x="5597" y="96395"/>
                </a:lnTo>
                <a:lnTo>
                  <a:pt x="3717" y="102018"/>
                </a:lnTo>
                <a:lnTo>
                  <a:pt x="2464" y="107037"/>
                </a:lnTo>
                <a:lnTo>
                  <a:pt x="1628" y="111654"/>
                </a:lnTo>
                <a:lnTo>
                  <a:pt x="1072" y="116001"/>
                </a:lnTo>
                <a:lnTo>
                  <a:pt x="700" y="120169"/>
                </a:lnTo>
                <a:lnTo>
                  <a:pt x="104" y="129916"/>
                </a:lnTo>
                <a:lnTo>
                  <a:pt x="23" y="134636"/>
                </a:lnTo>
                <a:lnTo>
                  <a:pt x="0" y="137672"/>
                </a:lnTo>
                <a:lnTo>
                  <a:pt x="1256" y="140967"/>
                </a:lnTo>
                <a:lnTo>
                  <a:pt x="3363" y="144433"/>
                </a:lnTo>
                <a:lnTo>
                  <a:pt x="9802" y="153054"/>
                </a:lnTo>
                <a:lnTo>
                  <a:pt x="11601" y="153761"/>
                </a:lnTo>
                <a:lnTo>
                  <a:pt x="16985" y="154547"/>
                </a:lnTo>
                <a:lnTo>
                  <a:pt x="23612" y="154896"/>
                </a:lnTo>
                <a:lnTo>
                  <a:pt x="30791" y="155051"/>
                </a:lnTo>
                <a:lnTo>
                  <a:pt x="49534" y="155159"/>
                </a:lnTo>
                <a:lnTo>
                  <a:pt x="54599" y="153895"/>
                </a:lnTo>
                <a:lnTo>
                  <a:pt x="60514" y="151782"/>
                </a:lnTo>
                <a:lnTo>
                  <a:pt x="66999" y="149103"/>
                </a:lnTo>
                <a:lnTo>
                  <a:pt x="75132" y="146047"/>
                </a:lnTo>
                <a:lnTo>
                  <a:pt x="104781" y="135679"/>
                </a:lnTo>
                <a:lnTo>
                  <a:pt x="160235" y="117017"/>
                </a:lnTo>
                <a:lnTo>
                  <a:pt x="169039" y="114496"/>
                </a:lnTo>
                <a:lnTo>
                  <a:pt x="176179" y="112816"/>
                </a:lnTo>
                <a:lnTo>
                  <a:pt x="217127" y="10945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9" name="SMARTPenAnnotation195"/>
          <p:cNvSpPr/>
          <p:nvPr/>
        </p:nvSpPr>
        <p:spPr>
          <a:xfrm>
            <a:off x="7578090" y="3749039"/>
            <a:ext cx="80011" cy="251462"/>
          </a:xfrm>
          <a:custGeom>
            <a:avLst/>
            <a:gdLst/>
            <a:ahLst/>
            <a:cxnLst/>
            <a:rect l="0" t="0" r="0" b="0"/>
            <a:pathLst>
              <a:path w="80011" h="251462">
                <a:moveTo>
                  <a:pt x="0" y="0"/>
                </a:moveTo>
                <a:lnTo>
                  <a:pt x="6068" y="6069"/>
                </a:lnTo>
                <a:lnTo>
                  <a:pt x="7855" y="9126"/>
                </a:lnTo>
                <a:lnTo>
                  <a:pt x="9841" y="15909"/>
                </a:lnTo>
                <a:lnTo>
                  <a:pt x="10370" y="22037"/>
                </a:lnTo>
                <a:lnTo>
                  <a:pt x="10723" y="29931"/>
                </a:lnTo>
                <a:lnTo>
                  <a:pt x="10959" y="39004"/>
                </a:lnTo>
                <a:lnTo>
                  <a:pt x="12386" y="50133"/>
                </a:lnTo>
                <a:lnTo>
                  <a:pt x="14607" y="62632"/>
                </a:lnTo>
                <a:lnTo>
                  <a:pt x="17358" y="76045"/>
                </a:lnTo>
                <a:lnTo>
                  <a:pt x="20462" y="88797"/>
                </a:lnTo>
                <a:lnTo>
                  <a:pt x="23801" y="101108"/>
                </a:lnTo>
                <a:lnTo>
                  <a:pt x="30898" y="124947"/>
                </a:lnTo>
                <a:lnTo>
                  <a:pt x="38286" y="148242"/>
                </a:lnTo>
                <a:lnTo>
                  <a:pt x="40763" y="158518"/>
                </a:lnTo>
                <a:lnTo>
                  <a:pt x="42416" y="167909"/>
                </a:lnTo>
                <a:lnTo>
                  <a:pt x="43517" y="176710"/>
                </a:lnTo>
                <a:lnTo>
                  <a:pt x="45521" y="183846"/>
                </a:lnTo>
                <a:lnTo>
                  <a:pt x="48127" y="189874"/>
                </a:lnTo>
                <a:lnTo>
                  <a:pt x="51135" y="195163"/>
                </a:lnTo>
                <a:lnTo>
                  <a:pt x="57863" y="207813"/>
                </a:lnTo>
                <a:lnTo>
                  <a:pt x="61435" y="214742"/>
                </a:lnTo>
                <a:lnTo>
                  <a:pt x="65086" y="220631"/>
                </a:lnTo>
                <a:lnTo>
                  <a:pt x="68791" y="225828"/>
                </a:lnTo>
                <a:lnTo>
                  <a:pt x="72530" y="230562"/>
                </a:lnTo>
                <a:lnTo>
                  <a:pt x="75024" y="234988"/>
                </a:lnTo>
                <a:lnTo>
                  <a:pt x="76685" y="239209"/>
                </a:lnTo>
                <a:lnTo>
                  <a:pt x="80010" y="25146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0" name="SMARTPenAnnotation196"/>
          <p:cNvSpPr/>
          <p:nvPr/>
        </p:nvSpPr>
        <p:spPr>
          <a:xfrm>
            <a:off x="7703819" y="3829050"/>
            <a:ext cx="34291" cy="137160"/>
          </a:xfrm>
          <a:custGeom>
            <a:avLst/>
            <a:gdLst/>
            <a:ahLst/>
            <a:cxnLst/>
            <a:rect l="0" t="0" r="0" b="0"/>
            <a:pathLst>
              <a:path w="34291" h="137160">
                <a:moveTo>
                  <a:pt x="0" y="0"/>
                </a:moveTo>
                <a:lnTo>
                  <a:pt x="15909" y="31817"/>
                </a:lnTo>
                <a:lnTo>
                  <a:pt x="18227" y="41531"/>
                </a:lnTo>
                <a:lnTo>
                  <a:pt x="19771" y="53087"/>
                </a:lnTo>
                <a:lnTo>
                  <a:pt x="21487" y="75664"/>
                </a:lnTo>
                <a:lnTo>
                  <a:pt x="22250" y="89932"/>
                </a:lnTo>
                <a:lnTo>
                  <a:pt x="22589" y="100506"/>
                </a:lnTo>
                <a:lnTo>
                  <a:pt x="22679" y="105104"/>
                </a:lnTo>
                <a:lnTo>
                  <a:pt x="24010" y="108169"/>
                </a:lnTo>
                <a:lnTo>
                  <a:pt x="26167" y="110212"/>
                </a:lnTo>
                <a:lnTo>
                  <a:pt x="28874" y="111575"/>
                </a:lnTo>
                <a:lnTo>
                  <a:pt x="30680" y="113753"/>
                </a:lnTo>
                <a:lnTo>
                  <a:pt x="31884" y="116475"/>
                </a:lnTo>
                <a:lnTo>
                  <a:pt x="34290" y="13715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1" name="SMARTPenAnnotation197"/>
          <p:cNvSpPr/>
          <p:nvPr/>
        </p:nvSpPr>
        <p:spPr>
          <a:xfrm>
            <a:off x="7795259" y="3806189"/>
            <a:ext cx="148592" cy="141912"/>
          </a:xfrm>
          <a:custGeom>
            <a:avLst/>
            <a:gdLst/>
            <a:ahLst/>
            <a:cxnLst/>
            <a:rect l="0" t="0" r="0" b="0"/>
            <a:pathLst>
              <a:path w="148592" h="141912">
                <a:moveTo>
                  <a:pt x="0" y="0"/>
                </a:moveTo>
                <a:lnTo>
                  <a:pt x="9842" y="29524"/>
                </a:lnTo>
                <a:lnTo>
                  <a:pt x="10371" y="34923"/>
                </a:lnTo>
                <a:lnTo>
                  <a:pt x="10724" y="42332"/>
                </a:lnTo>
                <a:lnTo>
                  <a:pt x="11117" y="61995"/>
                </a:lnTo>
                <a:lnTo>
                  <a:pt x="11417" y="127872"/>
                </a:lnTo>
                <a:lnTo>
                  <a:pt x="12693" y="132238"/>
                </a:lnTo>
                <a:lnTo>
                  <a:pt x="14812" y="136418"/>
                </a:lnTo>
                <a:lnTo>
                  <a:pt x="17495" y="140476"/>
                </a:lnTo>
                <a:lnTo>
                  <a:pt x="19284" y="141911"/>
                </a:lnTo>
                <a:lnTo>
                  <a:pt x="20476" y="141597"/>
                </a:lnTo>
                <a:lnTo>
                  <a:pt x="22390" y="138037"/>
                </a:lnTo>
                <a:lnTo>
                  <a:pt x="22651" y="120617"/>
                </a:lnTo>
                <a:lnTo>
                  <a:pt x="22819" y="81963"/>
                </a:lnTo>
                <a:lnTo>
                  <a:pt x="24103" y="74963"/>
                </a:lnTo>
                <a:lnTo>
                  <a:pt x="26228" y="67755"/>
                </a:lnTo>
                <a:lnTo>
                  <a:pt x="28916" y="60410"/>
                </a:lnTo>
                <a:lnTo>
                  <a:pt x="30707" y="54244"/>
                </a:lnTo>
                <a:lnTo>
                  <a:pt x="31901" y="48862"/>
                </a:lnTo>
                <a:lnTo>
                  <a:pt x="32698" y="44005"/>
                </a:lnTo>
                <a:lnTo>
                  <a:pt x="34499" y="39497"/>
                </a:lnTo>
                <a:lnTo>
                  <a:pt x="36969" y="35221"/>
                </a:lnTo>
                <a:lnTo>
                  <a:pt x="39886" y="31101"/>
                </a:lnTo>
                <a:lnTo>
                  <a:pt x="43101" y="27084"/>
                </a:lnTo>
                <a:lnTo>
                  <a:pt x="46515" y="23136"/>
                </a:lnTo>
                <a:lnTo>
                  <a:pt x="50059" y="19234"/>
                </a:lnTo>
                <a:lnTo>
                  <a:pt x="57385" y="11512"/>
                </a:lnTo>
                <a:lnTo>
                  <a:pt x="61117" y="7675"/>
                </a:lnTo>
                <a:lnTo>
                  <a:pt x="64875" y="5117"/>
                </a:lnTo>
                <a:lnTo>
                  <a:pt x="68650" y="3411"/>
                </a:lnTo>
                <a:lnTo>
                  <a:pt x="77766" y="674"/>
                </a:lnTo>
                <a:lnTo>
                  <a:pt x="82400" y="300"/>
                </a:lnTo>
                <a:lnTo>
                  <a:pt x="88693" y="134"/>
                </a:lnTo>
                <a:lnTo>
                  <a:pt x="95722" y="60"/>
                </a:lnTo>
                <a:lnTo>
                  <a:pt x="99375" y="1310"/>
                </a:lnTo>
                <a:lnTo>
                  <a:pt x="103080" y="3414"/>
                </a:lnTo>
                <a:lnTo>
                  <a:pt x="106820" y="6086"/>
                </a:lnTo>
                <a:lnTo>
                  <a:pt x="109314" y="9137"/>
                </a:lnTo>
                <a:lnTo>
                  <a:pt x="110977" y="12442"/>
                </a:lnTo>
                <a:lnTo>
                  <a:pt x="112084" y="15914"/>
                </a:lnTo>
                <a:lnTo>
                  <a:pt x="114093" y="19500"/>
                </a:lnTo>
                <a:lnTo>
                  <a:pt x="116703" y="23160"/>
                </a:lnTo>
                <a:lnTo>
                  <a:pt x="119712" y="26870"/>
                </a:lnTo>
                <a:lnTo>
                  <a:pt x="121718" y="31884"/>
                </a:lnTo>
                <a:lnTo>
                  <a:pt x="123056" y="37766"/>
                </a:lnTo>
                <a:lnTo>
                  <a:pt x="123947" y="44227"/>
                </a:lnTo>
                <a:lnTo>
                  <a:pt x="125811" y="49805"/>
                </a:lnTo>
                <a:lnTo>
                  <a:pt x="128324" y="54793"/>
                </a:lnTo>
                <a:lnTo>
                  <a:pt x="131270" y="59389"/>
                </a:lnTo>
                <a:lnTo>
                  <a:pt x="133233" y="66263"/>
                </a:lnTo>
                <a:lnTo>
                  <a:pt x="134543" y="74655"/>
                </a:lnTo>
                <a:lnTo>
                  <a:pt x="135415" y="84061"/>
                </a:lnTo>
                <a:lnTo>
                  <a:pt x="135997" y="91600"/>
                </a:lnTo>
                <a:lnTo>
                  <a:pt x="136384" y="97897"/>
                </a:lnTo>
                <a:lnTo>
                  <a:pt x="136643" y="103365"/>
                </a:lnTo>
                <a:lnTo>
                  <a:pt x="138086" y="107010"/>
                </a:lnTo>
                <a:lnTo>
                  <a:pt x="140317" y="109440"/>
                </a:lnTo>
                <a:lnTo>
                  <a:pt x="148591" y="11430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2" name="SMARTPenAnnotation198"/>
          <p:cNvSpPr/>
          <p:nvPr/>
        </p:nvSpPr>
        <p:spPr>
          <a:xfrm>
            <a:off x="7966709" y="3738279"/>
            <a:ext cx="114277" cy="170781"/>
          </a:xfrm>
          <a:custGeom>
            <a:avLst/>
            <a:gdLst/>
            <a:ahLst/>
            <a:cxnLst/>
            <a:rect l="0" t="0" r="0" b="0"/>
            <a:pathLst>
              <a:path w="114277" h="170781">
                <a:moveTo>
                  <a:pt x="0" y="125060"/>
                </a:moveTo>
                <a:lnTo>
                  <a:pt x="18204" y="125060"/>
                </a:lnTo>
                <a:lnTo>
                  <a:pt x="23566" y="123790"/>
                </a:lnTo>
                <a:lnTo>
                  <a:pt x="27141" y="121674"/>
                </a:lnTo>
                <a:lnTo>
                  <a:pt x="29524" y="118993"/>
                </a:lnTo>
                <a:lnTo>
                  <a:pt x="32383" y="117205"/>
                </a:lnTo>
                <a:lnTo>
                  <a:pt x="35559" y="116014"/>
                </a:lnTo>
                <a:lnTo>
                  <a:pt x="38946" y="115219"/>
                </a:lnTo>
                <a:lnTo>
                  <a:pt x="43744" y="113420"/>
                </a:lnTo>
                <a:lnTo>
                  <a:pt x="49483" y="110950"/>
                </a:lnTo>
                <a:lnTo>
                  <a:pt x="55849" y="108033"/>
                </a:lnTo>
                <a:lnTo>
                  <a:pt x="60092" y="104819"/>
                </a:lnTo>
                <a:lnTo>
                  <a:pt x="62922" y="101406"/>
                </a:lnTo>
                <a:lnTo>
                  <a:pt x="64808" y="97861"/>
                </a:lnTo>
                <a:lnTo>
                  <a:pt x="69875" y="92958"/>
                </a:lnTo>
                <a:lnTo>
                  <a:pt x="77064" y="87149"/>
                </a:lnTo>
                <a:lnTo>
                  <a:pt x="85666" y="80736"/>
                </a:lnTo>
                <a:lnTo>
                  <a:pt x="92671" y="75191"/>
                </a:lnTo>
                <a:lnTo>
                  <a:pt x="98611" y="70224"/>
                </a:lnTo>
                <a:lnTo>
                  <a:pt x="103841" y="65643"/>
                </a:lnTo>
                <a:lnTo>
                  <a:pt x="107328" y="61319"/>
                </a:lnTo>
                <a:lnTo>
                  <a:pt x="109652" y="57166"/>
                </a:lnTo>
                <a:lnTo>
                  <a:pt x="111201" y="53127"/>
                </a:lnTo>
                <a:lnTo>
                  <a:pt x="112235" y="49165"/>
                </a:lnTo>
                <a:lnTo>
                  <a:pt x="112923" y="45254"/>
                </a:lnTo>
                <a:lnTo>
                  <a:pt x="113383" y="41376"/>
                </a:lnTo>
                <a:lnTo>
                  <a:pt x="113689" y="37521"/>
                </a:lnTo>
                <a:lnTo>
                  <a:pt x="113893" y="33681"/>
                </a:lnTo>
                <a:lnTo>
                  <a:pt x="114119" y="26027"/>
                </a:lnTo>
                <a:lnTo>
                  <a:pt x="114276" y="6954"/>
                </a:lnTo>
                <a:lnTo>
                  <a:pt x="113014" y="4413"/>
                </a:lnTo>
                <a:lnTo>
                  <a:pt x="110903" y="2719"/>
                </a:lnTo>
                <a:lnTo>
                  <a:pt x="108226" y="1590"/>
                </a:lnTo>
                <a:lnTo>
                  <a:pt x="105171" y="836"/>
                </a:lnTo>
                <a:lnTo>
                  <a:pt x="101864" y="334"/>
                </a:lnTo>
                <a:lnTo>
                  <a:pt x="98390" y="0"/>
                </a:lnTo>
                <a:lnTo>
                  <a:pt x="94803" y="1047"/>
                </a:lnTo>
                <a:lnTo>
                  <a:pt x="91143" y="3015"/>
                </a:lnTo>
                <a:lnTo>
                  <a:pt x="87431" y="5597"/>
                </a:lnTo>
                <a:lnTo>
                  <a:pt x="84958" y="8588"/>
                </a:lnTo>
                <a:lnTo>
                  <a:pt x="83308" y="11852"/>
                </a:lnTo>
                <a:lnTo>
                  <a:pt x="82209" y="15298"/>
                </a:lnTo>
                <a:lnTo>
                  <a:pt x="78937" y="20136"/>
                </a:lnTo>
                <a:lnTo>
                  <a:pt x="74214" y="25901"/>
                </a:lnTo>
                <a:lnTo>
                  <a:pt x="68526" y="32284"/>
                </a:lnTo>
                <a:lnTo>
                  <a:pt x="63465" y="39079"/>
                </a:lnTo>
                <a:lnTo>
                  <a:pt x="58820" y="46150"/>
                </a:lnTo>
                <a:lnTo>
                  <a:pt x="54454" y="53403"/>
                </a:lnTo>
                <a:lnTo>
                  <a:pt x="50272" y="63319"/>
                </a:lnTo>
                <a:lnTo>
                  <a:pt x="46215" y="75009"/>
                </a:lnTo>
                <a:lnTo>
                  <a:pt x="42240" y="87883"/>
                </a:lnTo>
                <a:lnTo>
                  <a:pt x="39590" y="97736"/>
                </a:lnTo>
                <a:lnTo>
                  <a:pt x="37824" y="105574"/>
                </a:lnTo>
                <a:lnTo>
                  <a:pt x="36646" y="112070"/>
                </a:lnTo>
                <a:lnTo>
                  <a:pt x="37131" y="118940"/>
                </a:lnTo>
                <a:lnTo>
                  <a:pt x="38724" y="126060"/>
                </a:lnTo>
                <a:lnTo>
                  <a:pt x="41056" y="133347"/>
                </a:lnTo>
                <a:lnTo>
                  <a:pt x="43881" y="139475"/>
                </a:lnTo>
                <a:lnTo>
                  <a:pt x="47034" y="144830"/>
                </a:lnTo>
                <a:lnTo>
                  <a:pt x="50407" y="149670"/>
                </a:lnTo>
                <a:lnTo>
                  <a:pt x="52654" y="154167"/>
                </a:lnTo>
                <a:lnTo>
                  <a:pt x="54154" y="158435"/>
                </a:lnTo>
                <a:lnTo>
                  <a:pt x="55152" y="162550"/>
                </a:lnTo>
                <a:lnTo>
                  <a:pt x="57088" y="165293"/>
                </a:lnTo>
                <a:lnTo>
                  <a:pt x="59649" y="167122"/>
                </a:lnTo>
                <a:lnTo>
                  <a:pt x="62626" y="168342"/>
                </a:lnTo>
                <a:lnTo>
                  <a:pt x="65881" y="169154"/>
                </a:lnTo>
                <a:lnTo>
                  <a:pt x="69321" y="169697"/>
                </a:lnTo>
                <a:lnTo>
                  <a:pt x="72884" y="170058"/>
                </a:lnTo>
                <a:lnTo>
                  <a:pt x="76529" y="170299"/>
                </a:lnTo>
                <a:lnTo>
                  <a:pt x="80230" y="170459"/>
                </a:lnTo>
                <a:lnTo>
                  <a:pt x="102870" y="17078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3" name="SMARTPenAnnotation199"/>
          <p:cNvSpPr/>
          <p:nvPr/>
        </p:nvSpPr>
        <p:spPr>
          <a:xfrm>
            <a:off x="8208509" y="3771900"/>
            <a:ext cx="78046" cy="113534"/>
          </a:xfrm>
          <a:custGeom>
            <a:avLst/>
            <a:gdLst/>
            <a:ahLst/>
            <a:cxnLst/>
            <a:rect l="0" t="0" r="0" b="0"/>
            <a:pathLst>
              <a:path w="78046" h="113534">
                <a:moveTo>
                  <a:pt x="32520" y="0"/>
                </a:moveTo>
                <a:lnTo>
                  <a:pt x="26453" y="6067"/>
                </a:lnTo>
                <a:lnTo>
                  <a:pt x="23395" y="7855"/>
                </a:lnTo>
                <a:lnTo>
                  <a:pt x="20087" y="9046"/>
                </a:lnTo>
                <a:lnTo>
                  <a:pt x="16612" y="9840"/>
                </a:lnTo>
                <a:lnTo>
                  <a:pt x="14295" y="12910"/>
                </a:lnTo>
                <a:lnTo>
                  <a:pt x="12750" y="17497"/>
                </a:lnTo>
                <a:lnTo>
                  <a:pt x="11720" y="23094"/>
                </a:lnTo>
                <a:lnTo>
                  <a:pt x="9763" y="29366"/>
                </a:lnTo>
                <a:lnTo>
                  <a:pt x="7189" y="36087"/>
                </a:lnTo>
                <a:lnTo>
                  <a:pt x="4203" y="43108"/>
                </a:lnTo>
                <a:lnTo>
                  <a:pt x="2213" y="51598"/>
                </a:lnTo>
                <a:lnTo>
                  <a:pt x="885" y="61069"/>
                </a:lnTo>
                <a:lnTo>
                  <a:pt x="0" y="71192"/>
                </a:lnTo>
                <a:lnTo>
                  <a:pt x="680" y="79211"/>
                </a:lnTo>
                <a:lnTo>
                  <a:pt x="2403" y="85827"/>
                </a:lnTo>
                <a:lnTo>
                  <a:pt x="4823" y="91508"/>
                </a:lnTo>
                <a:lnTo>
                  <a:pt x="7705" y="96565"/>
                </a:lnTo>
                <a:lnTo>
                  <a:pt x="10897" y="101207"/>
                </a:lnTo>
                <a:lnTo>
                  <a:pt x="19077" y="111713"/>
                </a:lnTo>
                <a:lnTo>
                  <a:pt x="22288" y="112575"/>
                </a:lnTo>
                <a:lnTo>
                  <a:pt x="26969" y="113150"/>
                </a:lnTo>
                <a:lnTo>
                  <a:pt x="32630" y="113533"/>
                </a:lnTo>
                <a:lnTo>
                  <a:pt x="36404" y="112519"/>
                </a:lnTo>
                <a:lnTo>
                  <a:pt x="38919" y="110572"/>
                </a:lnTo>
                <a:lnTo>
                  <a:pt x="40596" y="108005"/>
                </a:lnTo>
                <a:lnTo>
                  <a:pt x="42985" y="106293"/>
                </a:lnTo>
                <a:lnTo>
                  <a:pt x="45846" y="105152"/>
                </a:lnTo>
                <a:lnTo>
                  <a:pt x="49024" y="104391"/>
                </a:lnTo>
                <a:lnTo>
                  <a:pt x="52413" y="102614"/>
                </a:lnTo>
                <a:lnTo>
                  <a:pt x="55942" y="100159"/>
                </a:lnTo>
                <a:lnTo>
                  <a:pt x="59565" y="97252"/>
                </a:lnTo>
                <a:lnTo>
                  <a:pt x="63251" y="94045"/>
                </a:lnTo>
                <a:lnTo>
                  <a:pt x="66977" y="90637"/>
                </a:lnTo>
                <a:lnTo>
                  <a:pt x="70732" y="87094"/>
                </a:lnTo>
                <a:lnTo>
                  <a:pt x="73235" y="83463"/>
                </a:lnTo>
                <a:lnTo>
                  <a:pt x="74903" y="79771"/>
                </a:lnTo>
                <a:lnTo>
                  <a:pt x="76016" y="76041"/>
                </a:lnTo>
                <a:lnTo>
                  <a:pt x="76757" y="71014"/>
                </a:lnTo>
                <a:lnTo>
                  <a:pt x="77252" y="65122"/>
                </a:lnTo>
                <a:lnTo>
                  <a:pt x="77581" y="58654"/>
                </a:lnTo>
                <a:lnTo>
                  <a:pt x="77947" y="44695"/>
                </a:lnTo>
                <a:lnTo>
                  <a:pt x="78045" y="37417"/>
                </a:lnTo>
                <a:lnTo>
                  <a:pt x="76841" y="30024"/>
                </a:lnTo>
                <a:lnTo>
                  <a:pt x="74767" y="22556"/>
                </a:lnTo>
                <a:lnTo>
                  <a:pt x="68382" y="4455"/>
                </a:lnTo>
                <a:lnTo>
                  <a:pt x="66588" y="2970"/>
                </a:lnTo>
                <a:lnTo>
                  <a:pt x="64123" y="1980"/>
                </a:lnTo>
                <a:lnTo>
                  <a:pt x="61208" y="1320"/>
                </a:lnTo>
                <a:lnTo>
                  <a:pt x="56726" y="879"/>
                </a:lnTo>
                <a:lnTo>
                  <a:pt x="51197" y="586"/>
                </a:lnTo>
                <a:lnTo>
                  <a:pt x="44972" y="391"/>
                </a:lnTo>
                <a:lnTo>
                  <a:pt x="40822" y="1530"/>
                </a:lnTo>
                <a:lnTo>
                  <a:pt x="38054" y="3560"/>
                </a:lnTo>
                <a:lnTo>
                  <a:pt x="32520" y="1142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4" name="SMARTPenAnnotation200"/>
          <p:cNvSpPr/>
          <p:nvPr/>
        </p:nvSpPr>
        <p:spPr>
          <a:xfrm>
            <a:off x="8378190" y="3726179"/>
            <a:ext cx="137161" cy="171451"/>
          </a:xfrm>
          <a:custGeom>
            <a:avLst/>
            <a:gdLst/>
            <a:ahLst/>
            <a:cxnLst/>
            <a:rect l="0" t="0" r="0" b="0"/>
            <a:pathLst>
              <a:path w="137161" h="171451">
                <a:moveTo>
                  <a:pt x="0" y="0"/>
                </a:moveTo>
                <a:lnTo>
                  <a:pt x="6068" y="12136"/>
                </a:lnTo>
                <a:lnTo>
                  <a:pt x="7855" y="18251"/>
                </a:lnTo>
                <a:lnTo>
                  <a:pt x="9046" y="24868"/>
                </a:lnTo>
                <a:lnTo>
                  <a:pt x="9841" y="31818"/>
                </a:lnTo>
                <a:lnTo>
                  <a:pt x="10370" y="37723"/>
                </a:lnTo>
                <a:lnTo>
                  <a:pt x="10723" y="42928"/>
                </a:lnTo>
                <a:lnTo>
                  <a:pt x="10959" y="47669"/>
                </a:lnTo>
                <a:lnTo>
                  <a:pt x="12386" y="53370"/>
                </a:lnTo>
                <a:lnTo>
                  <a:pt x="14607" y="59710"/>
                </a:lnTo>
                <a:lnTo>
                  <a:pt x="17358" y="66477"/>
                </a:lnTo>
                <a:lnTo>
                  <a:pt x="19192" y="73528"/>
                </a:lnTo>
                <a:lnTo>
                  <a:pt x="20414" y="80769"/>
                </a:lnTo>
                <a:lnTo>
                  <a:pt x="21229" y="88136"/>
                </a:lnTo>
                <a:lnTo>
                  <a:pt x="21773" y="96858"/>
                </a:lnTo>
                <a:lnTo>
                  <a:pt x="22377" y="116708"/>
                </a:lnTo>
                <a:lnTo>
                  <a:pt x="22764" y="143516"/>
                </a:lnTo>
                <a:lnTo>
                  <a:pt x="22841" y="161793"/>
                </a:lnTo>
                <a:lnTo>
                  <a:pt x="22859" y="138075"/>
                </a:lnTo>
                <a:lnTo>
                  <a:pt x="24129" y="128880"/>
                </a:lnTo>
                <a:lnTo>
                  <a:pt x="26245" y="117670"/>
                </a:lnTo>
                <a:lnTo>
                  <a:pt x="28927" y="105117"/>
                </a:lnTo>
                <a:lnTo>
                  <a:pt x="31985" y="94208"/>
                </a:lnTo>
                <a:lnTo>
                  <a:pt x="35293" y="84396"/>
                </a:lnTo>
                <a:lnTo>
                  <a:pt x="38768" y="75314"/>
                </a:lnTo>
                <a:lnTo>
                  <a:pt x="42355" y="67990"/>
                </a:lnTo>
                <a:lnTo>
                  <a:pt x="46016" y="61837"/>
                </a:lnTo>
                <a:lnTo>
                  <a:pt x="49728" y="56464"/>
                </a:lnTo>
                <a:lnTo>
                  <a:pt x="53472" y="51613"/>
                </a:lnTo>
                <a:lnTo>
                  <a:pt x="57238" y="47109"/>
                </a:lnTo>
                <a:lnTo>
                  <a:pt x="61018" y="42836"/>
                </a:lnTo>
                <a:lnTo>
                  <a:pt x="64809" y="39988"/>
                </a:lnTo>
                <a:lnTo>
                  <a:pt x="68606" y="38089"/>
                </a:lnTo>
                <a:lnTo>
                  <a:pt x="72407" y="36823"/>
                </a:lnTo>
                <a:lnTo>
                  <a:pt x="76211" y="34709"/>
                </a:lnTo>
                <a:lnTo>
                  <a:pt x="80017" y="32029"/>
                </a:lnTo>
                <a:lnTo>
                  <a:pt x="89183" y="24671"/>
                </a:lnTo>
                <a:lnTo>
                  <a:pt x="91206" y="25338"/>
                </a:lnTo>
                <a:lnTo>
                  <a:pt x="93823" y="27052"/>
                </a:lnTo>
                <a:lnTo>
                  <a:pt x="96839" y="29465"/>
                </a:lnTo>
                <a:lnTo>
                  <a:pt x="100119" y="31073"/>
                </a:lnTo>
                <a:lnTo>
                  <a:pt x="103576" y="32146"/>
                </a:lnTo>
                <a:lnTo>
                  <a:pt x="107150" y="32860"/>
                </a:lnTo>
                <a:lnTo>
                  <a:pt x="109533" y="34607"/>
                </a:lnTo>
                <a:lnTo>
                  <a:pt x="111122" y="37042"/>
                </a:lnTo>
                <a:lnTo>
                  <a:pt x="112181" y="39934"/>
                </a:lnTo>
                <a:lnTo>
                  <a:pt x="114157" y="43133"/>
                </a:lnTo>
                <a:lnTo>
                  <a:pt x="116744" y="46536"/>
                </a:lnTo>
                <a:lnTo>
                  <a:pt x="119740" y="50074"/>
                </a:lnTo>
                <a:lnTo>
                  <a:pt x="123006" y="54973"/>
                </a:lnTo>
                <a:lnTo>
                  <a:pt x="126454" y="60779"/>
                </a:lnTo>
                <a:lnTo>
                  <a:pt x="130023" y="67189"/>
                </a:lnTo>
                <a:lnTo>
                  <a:pt x="132402" y="74003"/>
                </a:lnTo>
                <a:lnTo>
                  <a:pt x="133988" y="81085"/>
                </a:lnTo>
                <a:lnTo>
                  <a:pt x="135045" y="88347"/>
                </a:lnTo>
                <a:lnTo>
                  <a:pt x="135750" y="99538"/>
                </a:lnTo>
                <a:lnTo>
                  <a:pt x="136220" y="113349"/>
                </a:lnTo>
                <a:lnTo>
                  <a:pt x="137160" y="17145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5" name="SMARTPenAnnotation201"/>
          <p:cNvSpPr/>
          <p:nvPr/>
        </p:nvSpPr>
        <p:spPr>
          <a:xfrm>
            <a:off x="7578090" y="4080509"/>
            <a:ext cx="34290" cy="217171"/>
          </a:xfrm>
          <a:custGeom>
            <a:avLst/>
            <a:gdLst/>
            <a:ahLst/>
            <a:cxnLst/>
            <a:rect l="0" t="0" r="0" b="0"/>
            <a:pathLst>
              <a:path w="34290" h="217171">
                <a:moveTo>
                  <a:pt x="0" y="0"/>
                </a:moveTo>
                <a:lnTo>
                  <a:pt x="0" y="12136"/>
                </a:lnTo>
                <a:lnTo>
                  <a:pt x="1270" y="16981"/>
                </a:lnTo>
                <a:lnTo>
                  <a:pt x="3386" y="21481"/>
                </a:lnTo>
                <a:lnTo>
                  <a:pt x="6068" y="25751"/>
                </a:lnTo>
                <a:lnTo>
                  <a:pt x="7855" y="31137"/>
                </a:lnTo>
                <a:lnTo>
                  <a:pt x="9046" y="37268"/>
                </a:lnTo>
                <a:lnTo>
                  <a:pt x="9841" y="43896"/>
                </a:lnTo>
                <a:lnTo>
                  <a:pt x="10370" y="50854"/>
                </a:lnTo>
                <a:lnTo>
                  <a:pt x="10723" y="58033"/>
                </a:lnTo>
                <a:lnTo>
                  <a:pt x="10959" y="65359"/>
                </a:lnTo>
                <a:lnTo>
                  <a:pt x="12386" y="72783"/>
                </a:lnTo>
                <a:lnTo>
                  <a:pt x="14607" y="80272"/>
                </a:lnTo>
                <a:lnTo>
                  <a:pt x="17358" y="87805"/>
                </a:lnTo>
                <a:lnTo>
                  <a:pt x="19192" y="95367"/>
                </a:lnTo>
                <a:lnTo>
                  <a:pt x="20414" y="102948"/>
                </a:lnTo>
                <a:lnTo>
                  <a:pt x="21229" y="110542"/>
                </a:lnTo>
                <a:lnTo>
                  <a:pt x="21773" y="121955"/>
                </a:lnTo>
                <a:lnTo>
                  <a:pt x="22646" y="172351"/>
                </a:lnTo>
                <a:lnTo>
                  <a:pt x="22818" y="196041"/>
                </a:lnTo>
                <a:lnTo>
                  <a:pt x="24101" y="200544"/>
                </a:lnTo>
                <a:lnTo>
                  <a:pt x="26228" y="204816"/>
                </a:lnTo>
                <a:lnTo>
                  <a:pt x="34289" y="21717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6" name="SMARTPenAnnotation202"/>
          <p:cNvSpPr/>
          <p:nvPr/>
        </p:nvSpPr>
        <p:spPr>
          <a:xfrm>
            <a:off x="7452359" y="4114800"/>
            <a:ext cx="251461" cy="91440"/>
          </a:xfrm>
          <a:custGeom>
            <a:avLst/>
            <a:gdLst/>
            <a:ahLst/>
            <a:cxnLst/>
            <a:rect l="0" t="0" r="0" b="0"/>
            <a:pathLst>
              <a:path w="251461" h="91440">
                <a:moveTo>
                  <a:pt x="0" y="91439"/>
                </a:moveTo>
                <a:lnTo>
                  <a:pt x="6068" y="85372"/>
                </a:lnTo>
                <a:lnTo>
                  <a:pt x="9125" y="83584"/>
                </a:lnTo>
                <a:lnTo>
                  <a:pt x="15909" y="81598"/>
                </a:lnTo>
                <a:lnTo>
                  <a:pt x="45072" y="74412"/>
                </a:lnTo>
                <a:lnTo>
                  <a:pt x="55448" y="72468"/>
                </a:lnTo>
                <a:lnTo>
                  <a:pt x="64905" y="71172"/>
                </a:lnTo>
                <a:lnTo>
                  <a:pt x="73751" y="70308"/>
                </a:lnTo>
                <a:lnTo>
                  <a:pt x="89807" y="64652"/>
                </a:lnTo>
                <a:lnTo>
                  <a:pt x="110672" y="55801"/>
                </a:lnTo>
                <a:lnTo>
                  <a:pt x="134741" y="44820"/>
                </a:lnTo>
                <a:lnTo>
                  <a:pt x="154598" y="36230"/>
                </a:lnTo>
                <a:lnTo>
                  <a:pt x="171645" y="29233"/>
                </a:lnTo>
                <a:lnTo>
                  <a:pt x="186820" y="23298"/>
                </a:lnTo>
                <a:lnTo>
                  <a:pt x="199477" y="19342"/>
                </a:lnTo>
                <a:lnTo>
                  <a:pt x="210455" y="16705"/>
                </a:lnTo>
                <a:lnTo>
                  <a:pt x="220313" y="14946"/>
                </a:lnTo>
                <a:lnTo>
                  <a:pt x="228155" y="12504"/>
                </a:lnTo>
                <a:lnTo>
                  <a:pt x="234653" y="9606"/>
                </a:lnTo>
                <a:lnTo>
                  <a:pt x="25146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7" name="SMARTPenAnnotation203"/>
          <p:cNvSpPr/>
          <p:nvPr/>
        </p:nvSpPr>
        <p:spPr>
          <a:xfrm>
            <a:off x="7715250" y="4069079"/>
            <a:ext cx="137160" cy="208489"/>
          </a:xfrm>
          <a:custGeom>
            <a:avLst/>
            <a:gdLst/>
            <a:ahLst/>
            <a:cxnLst/>
            <a:rect l="0" t="0" r="0" b="0"/>
            <a:pathLst>
              <a:path w="137160" h="208489">
                <a:moveTo>
                  <a:pt x="0" y="0"/>
                </a:moveTo>
                <a:lnTo>
                  <a:pt x="6067" y="12136"/>
                </a:lnTo>
                <a:lnTo>
                  <a:pt x="7855" y="20791"/>
                </a:lnTo>
                <a:lnTo>
                  <a:pt x="9046" y="31641"/>
                </a:lnTo>
                <a:lnTo>
                  <a:pt x="9841" y="43954"/>
                </a:lnTo>
                <a:lnTo>
                  <a:pt x="10370" y="55973"/>
                </a:lnTo>
                <a:lnTo>
                  <a:pt x="10959" y="79487"/>
                </a:lnTo>
                <a:lnTo>
                  <a:pt x="12386" y="88552"/>
                </a:lnTo>
                <a:lnTo>
                  <a:pt x="14607" y="95864"/>
                </a:lnTo>
                <a:lnTo>
                  <a:pt x="17358" y="102010"/>
                </a:lnTo>
                <a:lnTo>
                  <a:pt x="19192" y="108647"/>
                </a:lnTo>
                <a:lnTo>
                  <a:pt x="20415" y="115611"/>
                </a:lnTo>
                <a:lnTo>
                  <a:pt x="21229" y="122794"/>
                </a:lnTo>
                <a:lnTo>
                  <a:pt x="21773" y="131393"/>
                </a:lnTo>
                <a:lnTo>
                  <a:pt x="22135" y="140936"/>
                </a:lnTo>
                <a:lnTo>
                  <a:pt x="22376" y="151107"/>
                </a:lnTo>
                <a:lnTo>
                  <a:pt x="23807" y="161698"/>
                </a:lnTo>
                <a:lnTo>
                  <a:pt x="26031" y="172569"/>
                </a:lnTo>
                <a:lnTo>
                  <a:pt x="28785" y="183626"/>
                </a:lnTo>
                <a:lnTo>
                  <a:pt x="30619" y="192268"/>
                </a:lnTo>
                <a:lnTo>
                  <a:pt x="31843" y="199298"/>
                </a:lnTo>
                <a:lnTo>
                  <a:pt x="32658" y="205256"/>
                </a:lnTo>
                <a:lnTo>
                  <a:pt x="33202" y="207957"/>
                </a:lnTo>
                <a:lnTo>
                  <a:pt x="33565" y="208488"/>
                </a:lnTo>
                <a:lnTo>
                  <a:pt x="33806" y="207572"/>
                </a:lnTo>
                <a:lnTo>
                  <a:pt x="33967" y="203152"/>
                </a:lnTo>
                <a:lnTo>
                  <a:pt x="34146" y="188080"/>
                </a:lnTo>
                <a:lnTo>
                  <a:pt x="35464" y="178727"/>
                </a:lnTo>
                <a:lnTo>
                  <a:pt x="37613" y="168682"/>
                </a:lnTo>
                <a:lnTo>
                  <a:pt x="40315" y="158174"/>
                </a:lnTo>
                <a:lnTo>
                  <a:pt x="42116" y="149900"/>
                </a:lnTo>
                <a:lnTo>
                  <a:pt x="43318" y="143113"/>
                </a:lnTo>
                <a:lnTo>
                  <a:pt x="44119" y="137319"/>
                </a:lnTo>
                <a:lnTo>
                  <a:pt x="45922" y="132186"/>
                </a:lnTo>
                <a:lnTo>
                  <a:pt x="48395" y="127494"/>
                </a:lnTo>
                <a:lnTo>
                  <a:pt x="51313" y="123096"/>
                </a:lnTo>
                <a:lnTo>
                  <a:pt x="53259" y="118894"/>
                </a:lnTo>
                <a:lnTo>
                  <a:pt x="54556" y="114823"/>
                </a:lnTo>
                <a:lnTo>
                  <a:pt x="55420" y="110839"/>
                </a:lnTo>
                <a:lnTo>
                  <a:pt x="57267" y="108183"/>
                </a:lnTo>
                <a:lnTo>
                  <a:pt x="59768" y="106412"/>
                </a:lnTo>
                <a:lnTo>
                  <a:pt x="62705" y="105232"/>
                </a:lnTo>
                <a:lnTo>
                  <a:pt x="64663" y="103175"/>
                </a:lnTo>
                <a:lnTo>
                  <a:pt x="65969" y="100533"/>
                </a:lnTo>
                <a:lnTo>
                  <a:pt x="66839" y="97502"/>
                </a:lnTo>
                <a:lnTo>
                  <a:pt x="68689" y="96752"/>
                </a:lnTo>
                <a:lnTo>
                  <a:pt x="71193" y="97521"/>
                </a:lnTo>
                <a:lnTo>
                  <a:pt x="74132" y="99304"/>
                </a:lnTo>
                <a:lnTo>
                  <a:pt x="77361" y="100493"/>
                </a:lnTo>
                <a:lnTo>
                  <a:pt x="80784" y="101285"/>
                </a:lnTo>
                <a:lnTo>
                  <a:pt x="84336" y="101814"/>
                </a:lnTo>
                <a:lnTo>
                  <a:pt x="86704" y="103436"/>
                </a:lnTo>
                <a:lnTo>
                  <a:pt x="88282" y="105787"/>
                </a:lnTo>
                <a:lnTo>
                  <a:pt x="89334" y="108625"/>
                </a:lnTo>
                <a:lnTo>
                  <a:pt x="91306" y="110517"/>
                </a:lnTo>
                <a:lnTo>
                  <a:pt x="93891" y="111778"/>
                </a:lnTo>
                <a:lnTo>
                  <a:pt x="96884" y="112619"/>
                </a:lnTo>
                <a:lnTo>
                  <a:pt x="100148" y="114449"/>
                </a:lnTo>
                <a:lnTo>
                  <a:pt x="103596" y="116940"/>
                </a:lnTo>
                <a:lnTo>
                  <a:pt x="107164" y="119870"/>
                </a:lnTo>
                <a:lnTo>
                  <a:pt x="110812" y="125633"/>
                </a:lnTo>
                <a:lnTo>
                  <a:pt x="114515" y="133286"/>
                </a:lnTo>
                <a:lnTo>
                  <a:pt x="118253" y="142197"/>
                </a:lnTo>
                <a:lnTo>
                  <a:pt x="120745" y="149408"/>
                </a:lnTo>
                <a:lnTo>
                  <a:pt x="122407" y="155486"/>
                </a:lnTo>
                <a:lnTo>
                  <a:pt x="123514" y="160807"/>
                </a:lnTo>
                <a:lnTo>
                  <a:pt x="125523" y="165625"/>
                </a:lnTo>
                <a:lnTo>
                  <a:pt x="128132" y="170107"/>
                </a:lnTo>
                <a:lnTo>
                  <a:pt x="137159" y="19431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8" name="SMARTPenAnnotation204"/>
          <p:cNvSpPr/>
          <p:nvPr/>
        </p:nvSpPr>
        <p:spPr>
          <a:xfrm>
            <a:off x="7886700" y="4094253"/>
            <a:ext cx="114301" cy="167257"/>
          </a:xfrm>
          <a:custGeom>
            <a:avLst/>
            <a:gdLst/>
            <a:ahLst/>
            <a:cxnLst/>
            <a:rect l="0" t="0" r="0" b="0"/>
            <a:pathLst>
              <a:path w="114301" h="167257">
                <a:moveTo>
                  <a:pt x="0" y="111986"/>
                </a:moveTo>
                <a:lnTo>
                  <a:pt x="9841" y="111986"/>
                </a:lnTo>
                <a:lnTo>
                  <a:pt x="14180" y="110716"/>
                </a:lnTo>
                <a:lnTo>
                  <a:pt x="29162" y="105919"/>
                </a:lnTo>
                <a:lnTo>
                  <a:pt x="35951" y="104131"/>
                </a:lnTo>
                <a:lnTo>
                  <a:pt x="41747" y="102940"/>
                </a:lnTo>
                <a:lnTo>
                  <a:pt x="46881" y="102145"/>
                </a:lnTo>
                <a:lnTo>
                  <a:pt x="52844" y="99076"/>
                </a:lnTo>
                <a:lnTo>
                  <a:pt x="59359" y="94489"/>
                </a:lnTo>
                <a:lnTo>
                  <a:pt x="66242" y="88892"/>
                </a:lnTo>
                <a:lnTo>
                  <a:pt x="72102" y="82620"/>
                </a:lnTo>
                <a:lnTo>
                  <a:pt x="77278" y="75899"/>
                </a:lnTo>
                <a:lnTo>
                  <a:pt x="81998" y="68878"/>
                </a:lnTo>
                <a:lnTo>
                  <a:pt x="86415" y="61658"/>
                </a:lnTo>
                <a:lnTo>
                  <a:pt x="90630" y="54304"/>
                </a:lnTo>
                <a:lnTo>
                  <a:pt x="94710" y="46862"/>
                </a:lnTo>
                <a:lnTo>
                  <a:pt x="97430" y="40630"/>
                </a:lnTo>
                <a:lnTo>
                  <a:pt x="99243" y="35205"/>
                </a:lnTo>
                <a:lnTo>
                  <a:pt x="100452" y="30319"/>
                </a:lnTo>
                <a:lnTo>
                  <a:pt x="101258" y="25792"/>
                </a:lnTo>
                <a:lnTo>
                  <a:pt x="101795" y="21503"/>
                </a:lnTo>
                <a:lnTo>
                  <a:pt x="102153" y="17374"/>
                </a:lnTo>
                <a:lnTo>
                  <a:pt x="101122" y="13352"/>
                </a:lnTo>
                <a:lnTo>
                  <a:pt x="99164" y="9400"/>
                </a:lnTo>
                <a:lnTo>
                  <a:pt x="96589" y="5495"/>
                </a:lnTo>
                <a:lnTo>
                  <a:pt x="93603" y="2893"/>
                </a:lnTo>
                <a:lnTo>
                  <a:pt x="90342" y="1157"/>
                </a:lnTo>
                <a:lnTo>
                  <a:pt x="86898" y="0"/>
                </a:lnTo>
                <a:lnTo>
                  <a:pt x="84602" y="499"/>
                </a:lnTo>
                <a:lnTo>
                  <a:pt x="83071" y="2102"/>
                </a:lnTo>
                <a:lnTo>
                  <a:pt x="82050" y="4440"/>
                </a:lnTo>
                <a:lnTo>
                  <a:pt x="80100" y="7269"/>
                </a:lnTo>
                <a:lnTo>
                  <a:pt x="77530" y="10425"/>
                </a:lnTo>
                <a:lnTo>
                  <a:pt x="74547" y="13798"/>
                </a:lnTo>
                <a:lnTo>
                  <a:pt x="70018" y="21128"/>
                </a:lnTo>
                <a:lnTo>
                  <a:pt x="64458" y="31094"/>
                </a:lnTo>
                <a:lnTo>
                  <a:pt x="58212" y="42818"/>
                </a:lnTo>
                <a:lnTo>
                  <a:pt x="54047" y="54444"/>
                </a:lnTo>
                <a:lnTo>
                  <a:pt x="51272" y="66005"/>
                </a:lnTo>
                <a:lnTo>
                  <a:pt x="49421" y="77522"/>
                </a:lnTo>
                <a:lnTo>
                  <a:pt x="48187" y="86470"/>
                </a:lnTo>
                <a:lnTo>
                  <a:pt x="47364" y="93706"/>
                </a:lnTo>
                <a:lnTo>
                  <a:pt x="46816" y="99799"/>
                </a:lnTo>
                <a:lnTo>
                  <a:pt x="46450" y="107671"/>
                </a:lnTo>
                <a:lnTo>
                  <a:pt x="46045" y="126579"/>
                </a:lnTo>
                <a:lnTo>
                  <a:pt x="47206" y="134415"/>
                </a:lnTo>
                <a:lnTo>
                  <a:pt x="49251" y="140909"/>
                </a:lnTo>
                <a:lnTo>
                  <a:pt x="55589" y="154388"/>
                </a:lnTo>
                <a:lnTo>
                  <a:pt x="58649" y="156764"/>
                </a:lnTo>
                <a:lnTo>
                  <a:pt x="63229" y="159619"/>
                </a:lnTo>
                <a:lnTo>
                  <a:pt x="68823" y="162791"/>
                </a:lnTo>
                <a:lnTo>
                  <a:pt x="73822" y="164906"/>
                </a:lnTo>
                <a:lnTo>
                  <a:pt x="78424" y="166316"/>
                </a:lnTo>
                <a:lnTo>
                  <a:pt x="82763" y="167256"/>
                </a:lnTo>
                <a:lnTo>
                  <a:pt x="88195" y="166613"/>
                </a:lnTo>
                <a:lnTo>
                  <a:pt x="94357" y="164914"/>
                </a:lnTo>
                <a:lnTo>
                  <a:pt x="114300" y="15770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9" name="SMARTPenAnnotation205"/>
          <p:cNvSpPr/>
          <p:nvPr/>
        </p:nvSpPr>
        <p:spPr>
          <a:xfrm>
            <a:off x="8138159" y="4069079"/>
            <a:ext cx="91231" cy="187964"/>
          </a:xfrm>
          <a:custGeom>
            <a:avLst/>
            <a:gdLst/>
            <a:ahLst/>
            <a:cxnLst/>
            <a:rect l="0" t="0" r="0" b="0"/>
            <a:pathLst>
              <a:path w="91231" h="187964">
                <a:moveTo>
                  <a:pt x="57150" y="0"/>
                </a:moveTo>
                <a:lnTo>
                  <a:pt x="18894" y="38257"/>
                </a:lnTo>
                <a:lnTo>
                  <a:pt x="16406" y="42015"/>
                </a:lnTo>
                <a:lnTo>
                  <a:pt x="14748" y="45790"/>
                </a:lnTo>
                <a:lnTo>
                  <a:pt x="13642" y="49577"/>
                </a:lnTo>
                <a:lnTo>
                  <a:pt x="11635" y="53371"/>
                </a:lnTo>
                <a:lnTo>
                  <a:pt x="9026" y="57171"/>
                </a:lnTo>
                <a:lnTo>
                  <a:pt x="1783" y="66327"/>
                </a:lnTo>
                <a:lnTo>
                  <a:pt x="2459" y="68348"/>
                </a:lnTo>
                <a:lnTo>
                  <a:pt x="4180" y="70965"/>
                </a:lnTo>
                <a:lnTo>
                  <a:pt x="6597" y="73980"/>
                </a:lnTo>
                <a:lnTo>
                  <a:pt x="8208" y="77260"/>
                </a:lnTo>
                <a:lnTo>
                  <a:pt x="9283" y="80717"/>
                </a:lnTo>
                <a:lnTo>
                  <a:pt x="9998" y="84291"/>
                </a:lnTo>
                <a:lnTo>
                  <a:pt x="11745" y="86675"/>
                </a:lnTo>
                <a:lnTo>
                  <a:pt x="14180" y="88263"/>
                </a:lnTo>
                <a:lnTo>
                  <a:pt x="17074" y="89322"/>
                </a:lnTo>
                <a:lnTo>
                  <a:pt x="20273" y="90028"/>
                </a:lnTo>
                <a:lnTo>
                  <a:pt x="23675" y="90499"/>
                </a:lnTo>
                <a:lnTo>
                  <a:pt x="27213" y="90813"/>
                </a:lnTo>
                <a:lnTo>
                  <a:pt x="30843" y="91022"/>
                </a:lnTo>
                <a:lnTo>
                  <a:pt x="38262" y="91255"/>
                </a:lnTo>
                <a:lnTo>
                  <a:pt x="43288" y="92587"/>
                </a:lnTo>
                <a:lnTo>
                  <a:pt x="49179" y="94744"/>
                </a:lnTo>
                <a:lnTo>
                  <a:pt x="55647" y="97453"/>
                </a:lnTo>
                <a:lnTo>
                  <a:pt x="61228" y="100529"/>
                </a:lnTo>
                <a:lnTo>
                  <a:pt x="66218" y="103850"/>
                </a:lnTo>
                <a:lnTo>
                  <a:pt x="70815" y="107333"/>
                </a:lnTo>
                <a:lnTo>
                  <a:pt x="75151" y="109656"/>
                </a:lnTo>
                <a:lnTo>
                  <a:pt x="79311" y="111204"/>
                </a:lnTo>
                <a:lnTo>
                  <a:pt x="83354" y="112236"/>
                </a:lnTo>
                <a:lnTo>
                  <a:pt x="86050" y="114194"/>
                </a:lnTo>
                <a:lnTo>
                  <a:pt x="87847" y="116770"/>
                </a:lnTo>
                <a:lnTo>
                  <a:pt x="90731" y="123961"/>
                </a:lnTo>
                <a:lnTo>
                  <a:pt x="91125" y="128331"/>
                </a:lnTo>
                <a:lnTo>
                  <a:pt x="91230" y="131274"/>
                </a:lnTo>
                <a:lnTo>
                  <a:pt x="90031" y="134506"/>
                </a:lnTo>
                <a:lnTo>
                  <a:pt x="87961" y="137931"/>
                </a:lnTo>
                <a:lnTo>
                  <a:pt x="85311" y="141484"/>
                </a:lnTo>
                <a:lnTo>
                  <a:pt x="83544" y="145123"/>
                </a:lnTo>
                <a:lnTo>
                  <a:pt x="82367" y="148819"/>
                </a:lnTo>
                <a:lnTo>
                  <a:pt x="81581" y="152553"/>
                </a:lnTo>
                <a:lnTo>
                  <a:pt x="78517" y="156312"/>
                </a:lnTo>
                <a:lnTo>
                  <a:pt x="73935" y="160088"/>
                </a:lnTo>
                <a:lnTo>
                  <a:pt x="68340" y="163876"/>
                </a:lnTo>
                <a:lnTo>
                  <a:pt x="63341" y="167671"/>
                </a:lnTo>
                <a:lnTo>
                  <a:pt x="58737" y="171471"/>
                </a:lnTo>
                <a:lnTo>
                  <a:pt x="54399" y="175274"/>
                </a:lnTo>
                <a:lnTo>
                  <a:pt x="48966" y="179079"/>
                </a:lnTo>
                <a:lnTo>
                  <a:pt x="42804" y="182886"/>
                </a:lnTo>
                <a:lnTo>
                  <a:pt x="36156" y="186694"/>
                </a:lnTo>
                <a:lnTo>
                  <a:pt x="29185" y="187963"/>
                </a:lnTo>
                <a:lnTo>
                  <a:pt x="21997" y="187539"/>
                </a:lnTo>
                <a:lnTo>
                  <a:pt x="0" y="18288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0" name="SMARTPenAnnotation206"/>
          <p:cNvSpPr/>
          <p:nvPr/>
        </p:nvSpPr>
        <p:spPr>
          <a:xfrm>
            <a:off x="8277572" y="4069550"/>
            <a:ext cx="123479" cy="159301"/>
          </a:xfrm>
          <a:custGeom>
            <a:avLst/>
            <a:gdLst/>
            <a:ahLst/>
            <a:cxnLst/>
            <a:rect l="0" t="0" r="0" b="0"/>
            <a:pathLst>
              <a:path w="123479" h="159301">
                <a:moveTo>
                  <a:pt x="54897" y="10959"/>
                </a:moveTo>
                <a:lnTo>
                  <a:pt x="54897" y="1118"/>
                </a:lnTo>
                <a:lnTo>
                  <a:pt x="53628" y="589"/>
                </a:lnTo>
                <a:lnTo>
                  <a:pt x="51511" y="236"/>
                </a:lnTo>
                <a:lnTo>
                  <a:pt x="48830" y="0"/>
                </a:lnTo>
                <a:lnTo>
                  <a:pt x="45772" y="2383"/>
                </a:lnTo>
                <a:lnTo>
                  <a:pt x="42464" y="6512"/>
                </a:lnTo>
                <a:lnTo>
                  <a:pt x="38989" y="11805"/>
                </a:lnTo>
                <a:lnTo>
                  <a:pt x="35401" y="17873"/>
                </a:lnTo>
                <a:lnTo>
                  <a:pt x="31740" y="24458"/>
                </a:lnTo>
                <a:lnTo>
                  <a:pt x="28030" y="31389"/>
                </a:lnTo>
                <a:lnTo>
                  <a:pt x="24285" y="39819"/>
                </a:lnTo>
                <a:lnTo>
                  <a:pt x="20519" y="49249"/>
                </a:lnTo>
                <a:lnTo>
                  <a:pt x="12948" y="69887"/>
                </a:lnTo>
                <a:lnTo>
                  <a:pt x="5350" y="91759"/>
                </a:lnTo>
                <a:lnTo>
                  <a:pt x="2816" y="100386"/>
                </a:lnTo>
                <a:lnTo>
                  <a:pt x="1127" y="107407"/>
                </a:lnTo>
                <a:lnTo>
                  <a:pt x="0" y="113358"/>
                </a:lnTo>
                <a:lnTo>
                  <a:pt x="519" y="119865"/>
                </a:lnTo>
                <a:lnTo>
                  <a:pt x="2135" y="126743"/>
                </a:lnTo>
                <a:lnTo>
                  <a:pt x="4483" y="133869"/>
                </a:lnTo>
                <a:lnTo>
                  <a:pt x="6047" y="139889"/>
                </a:lnTo>
                <a:lnTo>
                  <a:pt x="7091" y="145172"/>
                </a:lnTo>
                <a:lnTo>
                  <a:pt x="7786" y="149965"/>
                </a:lnTo>
                <a:lnTo>
                  <a:pt x="9520" y="153160"/>
                </a:lnTo>
                <a:lnTo>
                  <a:pt x="11946" y="155290"/>
                </a:lnTo>
                <a:lnTo>
                  <a:pt x="18896" y="158708"/>
                </a:lnTo>
                <a:lnTo>
                  <a:pt x="20736" y="158989"/>
                </a:lnTo>
                <a:lnTo>
                  <a:pt x="23234" y="159175"/>
                </a:lnTo>
                <a:lnTo>
                  <a:pt x="26168" y="159300"/>
                </a:lnTo>
                <a:lnTo>
                  <a:pt x="28124" y="158113"/>
                </a:lnTo>
                <a:lnTo>
                  <a:pt x="29429" y="156052"/>
                </a:lnTo>
                <a:lnTo>
                  <a:pt x="30299" y="153408"/>
                </a:lnTo>
                <a:lnTo>
                  <a:pt x="32148" y="150375"/>
                </a:lnTo>
                <a:lnTo>
                  <a:pt x="34651" y="147083"/>
                </a:lnTo>
                <a:lnTo>
                  <a:pt x="37590" y="143619"/>
                </a:lnTo>
                <a:lnTo>
                  <a:pt x="40819" y="138769"/>
                </a:lnTo>
                <a:lnTo>
                  <a:pt x="44242" y="132996"/>
                </a:lnTo>
                <a:lnTo>
                  <a:pt x="47794" y="126607"/>
                </a:lnTo>
                <a:lnTo>
                  <a:pt x="51432" y="118538"/>
                </a:lnTo>
                <a:lnTo>
                  <a:pt x="55127" y="109349"/>
                </a:lnTo>
                <a:lnTo>
                  <a:pt x="58861" y="99412"/>
                </a:lnTo>
                <a:lnTo>
                  <a:pt x="61349" y="90248"/>
                </a:lnTo>
                <a:lnTo>
                  <a:pt x="63009" y="81598"/>
                </a:lnTo>
                <a:lnTo>
                  <a:pt x="64115" y="73292"/>
                </a:lnTo>
                <a:lnTo>
                  <a:pt x="64852" y="66485"/>
                </a:lnTo>
                <a:lnTo>
                  <a:pt x="65345" y="60676"/>
                </a:lnTo>
                <a:lnTo>
                  <a:pt x="65672" y="55534"/>
                </a:lnTo>
                <a:lnTo>
                  <a:pt x="66036" y="46434"/>
                </a:lnTo>
                <a:lnTo>
                  <a:pt x="66134" y="42229"/>
                </a:lnTo>
                <a:lnTo>
                  <a:pt x="67468" y="38155"/>
                </a:lnTo>
                <a:lnTo>
                  <a:pt x="69628" y="34170"/>
                </a:lnTo>
                <a:lnTo>
                  <a:pt x="76152" y="24716"/>
                </a:lnTo>
                <a:lnTo>
                  <a:pt x="76687" y="25211"/>
                </a:lnTo>
                <a:lnTo>
                  <a:pt x="77282" y="29147"/>
                </a:lnTo>
                <a:lnTo>
                  <a:pt x="78710" y="31974"/>
                </a:lnTo>
                <a:lnTo>
                  <a:pt x="80933" y="35129"/>
                </a:lnTo>
                <a:lnTo>
                  <a:pt x="83684" y="38503"/>
                </a:lnTo>
                <a:lnTo>
                  <a:pt x="85519" y="42022"/>
                </a:lnTo>
                <a:lnTo>
                  <a:pt x="86742" y="45637"/>
                </a:lnTo>
                <a:lnTo>
                  <a:pt x="87557" y="49318"/>
                </a:lnTo>
                <a:lnTo>
                  <a:pt x="88101" y="53042"/>
                </a:lnTo>
                <a:lnTo>
                  <a:pt x="88463" y="56795"/>
                </a:lnTo>
                <a:lnTo>
                  <a:pt x="88704" y="60566"/>
                </a:lnTo>
                <a:lnTo>
                  <a:pt x="90135" y="65621"/>
                </a:lnTo>
                <a:lnTo>
                  <a:pt x="92359" y="71530"/>
                </a:lnTo>
                <a:lnTo>
                  <a:pt x="95113" y="78010"/>
                </a:lnTo>
                <a:lnTo>
                  <a:pt x="101557" y="91983"/>
                </a:lnTo>
                <a:lnTo>
                  <a:pt x="105055" y="99265"/>
                </a:lnTo>
                <a:lnTo>
                  <a:pt x="108655" y="105390"/>
                </a:lnTo>
                <a:lnTo>
                  <a:pt x="112325" y="110743"/>
                </a:lnTo>
                <a:lnTo>
                  <a:pt x="123478" y="12525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1" name="SMARTPenAnnotation207"/>
          <p:cNvSpPr/>
          <p:nvPr/>
        </p:nvSpPr>
        <p:spPr>
          <a:xfrm>
            <a:off x="8458200" y="4057827"/>
            <a:ext cx="217170" cy="134704"/>
          </a:xfrm>
          <a:custGeom>
            <a:avLst/>
            <a:gdLst/>
            <a:ahLst/>
            <a:cxnLst/>
            <a:rect l="0" t="0" r="0" b="0"/>
            <a:pathLst>
              <a:path w="217170" h="134704">
                <a:moveTo>
                  <a:pt x="0" y="22682"/>
                </a:moveTo>
                <a:lnTo>
                  <a:pt x="6067" y="34818"/>
                </a:lnTo>
                <a:lnTo>
                  <a:pt x="7855" y="39663"/>
                </a:lnTo>
                <a:lnTo>
                  <a:pt x="9046" y="44163"/>
                </a:lnTo>
                <a:lnTo>
                  <a:pt x="9841" y="48433"/>
                </a:lnTo>
                <a:lnTo>
                  <a:pt x="10370" y="53819"/>
                </a:lnTo>
                <a:lnTo>
                  <a:pt x="10724" y="59950"/>
                </a:lnTo>
                <a:lnTo>
                  <a:pt x="10959" y="66578"/>
                </a:lnTo>
                <a:lnTo>
                  <a:pt x="12386" y="73536"/>
                </a:lnTo>
                <a:lnTo>
                  <a:pt x="14607" y="80715"/>
                </a:lnTo>
                <a:lnTo>
                  <a:pt x="17358" y="88041"/>
                </a:lnTo>
                <a:lnTo>
                  <a:pt x="19192" y="98004"/>
                </a:lnTo>
                <a:lnTo>
                  <a:pt x="20415" y="109727"/>
                </a:lnTo>
                <a:lnTo>
                  <a:pt x="21773" y="129949"/>
                </a:lnTo>
                <a:lnTo>
                  <a:pt x="22135" y="133564"/>
                </a:lnTo>
                <a:lnTo>
                  <a:pt x="22376" y="134703"/>
                </a:lnTo>
                <a:lnTo>
                  <a:pt x="22538" y="134193"/>
                </a:lnTo>
                <a:lnTo>
                  <a:pt x="22717" y="130239"/>
                </a:lnTo>
                <a:lnTo>
                  <a:pt x="24034" y="126137"/>
                </a:lnTo>
                <a:lnTo>
                  <a:pt x="26183" y="120862"/>
                </a:lnTo>
                <a:lnTo>
                  <a:pt x="28885" y="114806"/>
                </a:lnTo>
                <a:lnTo>
                  <a:pt x="30686" y="108228"/>
                </a:lnTo>
                <a:lnTo>
                  <a:pt x="31887" y="101303"/>
                </a:lnTo>
                <a:lnTo>
                  <a:pt x="32688" y="94146"/>
                </a:lnTo>
                <a:lnTo>
                  <a:pt x="34492" y="85565"/>
                </a:lnTo>
                <a:lnTo>
                  <a:pt x="36965" y="76034"/>
                </a:lnTo>
                <a:lnTo>
                  <a:pt x="39883" y="65870"/>
                </a:lnTo>
                <a:lnTo>
                  <a:pt x="43098" y="56554"/>
                </a:lnTo>
                <a:lnTo>
                  <a:pt x="46512" y="47804"/>
                </a:lnTo>
                <a:lnTo>
                  <a:pt x="50058" y="39430"/>
                </a:lnTo>
                <a:lnTo>
                  <a:pt x="53692" y="33847"/>
                </a:lnTo>
                <a:lnTo>
                  <a:pt x="57384" y="30126"/>
                </a:lnTo>
                <a:lnTo>
                  <a:pt x="61116" y="27645"/>
                </a:lnTo>
                <a:lnTo>
                  <a:pt x="64874" y="25991"/>
                </a:lnTo>
                <a:lnTo>
                  <a:pt x="68649" y="24888"/>
                </a:lnTo>
                <a:lnTo>
                  <a:pt x="72436" y="24153"/>
                </a:lnTo>
                <a:lnTo>
                  <a:pt x="76231" y="24933"/>
                </a:lnTo>
                <a:lnTo>
                  <a:pt x="80030" y="26723"/>
                </a:lnTo>
                <a:lnTo>
                  <a:pt x="89186" y="32653"/>
                </a:lnTo>
                <a:lnTo>
                  <a:pt x="91207" y="35679"/>
                </a:lnTo>
                <a:lnTo>
                  <a:pt x="93825" y="40237"/>
                </a:lnTo>
                <a:lnTo>
                  <a:pt x="96840" y="45815"/>
                </a:lnTo>
                <a:lnTo>
                  <a:pt x="98849" y="50805"/>
                </a:lnTo>
                <a:lnTo>
                  <a:pt x="100190" y="55401"/>
                </a:lnTo>
                <a:lnTo>
                  <a:pt x="101082" y="59734"/>
                </a:lnTo>
                <a:lnTo>
                  <a:pt x="101679" y="66434"/>
                </a:lnTo>
                <a:lnTo>
                  <a:pt x="102075" y="74710"/>
                </a:lnTo>
                <a:lnTo>
                  <a:pt x="102516" y="94066"/>
                </a:lnTo>
                <a:lnTo>
                  <a:pt x="102713" y="115369"/>
                </a:lnTo>
                <a:lnTo>
                  <a:pt x="104035" y="121303"/>
                </a:lnTo>
                <a:lnTo>
                  <a:pt x="106187" y="123990"/>
                </a:lnTo>
                <a:lnTo>
                  <a:pt x="112697" y="125244"/>
                </a:lnTo>
                <a:lnTo>
                  <a:pt x="113231" y="121537"/>
                </a:lnTo>
                <a:lnTo>
                  <a:pt x="113587" y="115255"/>
                </a:lnTo>
                <a:lnTo>
                  <a:pt x="113983" y="99386"/>
                </a:lnTo>
                <a:lnTo>
                  <a:pt x="114159" y="83867"/>
                </a:lnTo>
                <a:lnTo>
                  <a:pt x="116746" y="74902"/>
                </a:lnTo>
                <a:lnTo>
                  <a:pt x="121011" y="65115"/>
                </a:lnTo>
                <a:lnTo>
                  <a:pt x="140037" y="28101"/>
                </a:lnTo>
                <a:lnTo>
                  <a:pt x="144158" y="22485"/>
                </a:lnTo>
                <a:lnTo>
                  <a:pt x="148175" y="18741"/>
                </a:lnTo>
                <a:lnTo>
                  <a:pt x="152124" y="16245"/>
                </a:lnTo>
                <a:lnTo>
                  <a:pt x="156026" y="13310"/>
                </a:lnTo>
                <a:lnTo>
                  <a:pt x="159897" y="10085"/>
                </a:lnTo>
                <a:lnTo>
                  <a:pt x="169167" y="1850"/>
                </a:lnTo>
                <a:lnTo>
                  <a:pt x="171198" y="1174"/>
                </a:lnTo>
                <a:lnTo>
                  <a:pt x="176841" y="423"/>
                </a:lnTo>
                <a:lnTo>
                  <a:pt x="183583" y="90"/>
                </a:lnTo>
                <a:lnTo>
                  <a:pt x="187158" y="0"/>
                </a:lnTo>
                <a:lnTo>
                  <a:pt x="190812" y="1211"/>
                </a:lnTo>
                <a:lnTo>
                  <a:pt x="194518" y="3288"/>
                </a:lnTo>
                <a:lnTo>
                  <a:pt x="198259" y="5943"/>
                </a:lnTo>
                <a:lnTo>
                  <a:pt x="200752" y="8983"/>
                </a:lnTo>
                <a:lnTo>
                  <a:pt x="202414" y="12279"/>
                </a:lnTo>
                <a:lnTo>
                  <a:pt x="203523" y="15747"/>
                </a:lnTo>
                <a:lnTo>
                  <a:pt x="205531" y="20599"/>
                </a:lnTo>
                <a:lnTo>
                  <a:pt x="208140" y="26374"/>
                </a:lnTo>
                <a:lnTo>
                  <a:pt x="211151" y="32763"/>
                </a:lnTo>
                <a:lnTo>
                  <a:pt x="213156" y="38293"/>
                </a:lnTo>
                <a:lnTo>
                  <a:pt x="214495" y="43249"/>
                </a:lnTo>
                <a:lnTo>
                  <a:pt x="215386" y="47824"/>
                </a:lnTo>
                <a:lnTo>
                  <a:pt x="215981" y="54683"/>
                </a:lnTo>
                <a:lnTo>
                  <a:pt x="216377" y="63067"/>
                </a:lnTo>
                <a:lnTo>
                  <a:pt x="216817" y="82541"/>
                </a:lnTo>
                <a:lnTo>
                  <a:pt x="217169" y="12555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2" name="SMARTPenAnnotation208"/>
          <p:cNvSpPr/>
          <p:nvPr/>
        </p:nvSpPr>
        <p:spPr>
          <a:xfrm>
            <a:off x="8721090" y="3989132"/>
            <a:ext cx="171451" cy="148481"/>
          </a:xfrm>
          <a:custGeom>
            <a:avLst/>
            <a:gdLst/>
            <a:ahLst/>
            <a:cxnLst/>
            <a:rect l="0" t="0" r="0" b="0"/>
            <a:pathLst>
              <a:path w="171451" h="148481">
                <a:moveTo>
                  <a:pt x="0" y="102807"/>
                </a:moveTo>
                <a:lnTo>
                  <a:pt x="37827" y="102807"/>
                </a:lnTo>
                <a:lnTo>
                  <a:pt x="44267" y="101537"/>
                </a:lnTo>
                <a:lnTo>
                  <a:pt x="52372" y="99421"/>
                </a:lnTo>
                <a:lnTo>
                  <a:pt x="61584" y="96740"/>
                </a:lnTo>
                <a:lnTo>
                  <a:pt x="70266" y="92412"/>
                </a:lnTo>
                <a:lnTo>
                  <a:pt x="78594" y="86987"/>
                </a:lnTo>
                <a:lnTo>
                  <a:pt x="86686" y="80831"/>
                </a:lnTo>
                <a:lnTo>
                  <a:pt x="94620" y="75456"/>
                </a:lnTo>
                <a:lnTo>
                  <a:pt x="102450" y="70603"/>
                </a:lnTo>
                <a:lnTo>
                  <a:pt x="110210" y="66098"/>
                </a:lnTo>
                <a:lnTo>
                  <a:pt x="115383" y="61824"/>
                </a:lnTo>
                <a:lnTo>
                  <a:pt x="118832" y="57705"/>
                </a:lnTo>
                <a:lnTo>
                  <a:pt x="121131" y="53690"/>
                </a:lnTo>
                <a:lnTo>
                  <a:pt x="127073" y="42454"/>
                </a:lnTo>
                <a:lnTo>
                  <a:pt x="130435" y="35902"/>
                </a:lnTo>
                <a:lnTo>
                  <a:pt x="133946" y="30264"/>
                </a:lnTo>
                <a:lnTo>
                  <a:pt x="137558" y="25235"/>
                </a:lnTo>
                <a:lnTo>
                  <a:pt x="141235" y="20612"/>
                </a:lnTo>
                <a:lnTo>
                  <a:pt x="143686" y="16261"/>
                </a:lnTo>
                <a:lnTo>
                  <a:pt x="145321" y="12090"/>
                </a:lnTo>
                <a:lnTo>
                  <a:pt x="147943" y="2338"/>
                </a:lnTo>
                <a:lnTo>
                  <a:pt x="146889" y="1538"/>
                </a:lnTo>
                <a:lnTo>
                  <a:pt x="142331" y="649"/>
                </a:lnTo>
                <a:lnTo>
                  <a:pt x="138691" y="148"/>
                </a:lnTo>
                <a:lnTo>
                  <a:pt x="134454" y="31"/>
                </a:lnTo>
                <a:lnTo>
                  <a:pt x="131546" y="0"/>
                </a:lnTo>
                <a:lnTo>
                  <a:pt x="128337" y="1249"/>
                </a:lnTo>
                <a:lnTo>
                  <a:pt x="124928" y="3352"/>
                </a:lnTo>
                <a:lnTo>
                  <a:pt x="121385" y="6024"/>
                </a:lnTo>
                <a:lnTo>
                  <a:pt x="117754" y="7805"/>
                </a:lnTo>
                <a:lnTo>
                  <a:pt x="114062" y="8992"/>
                </a:lnTo>
                <a:lnTo>
                  <a:pt x="110331" y="9784"/>
                </a:lnTo>
                <a:lnTo>
                  <a:pt x="106574" y="12852"/>
                </a:lnTo>
                <a:lnTo>
                  <a:pt x="102799" y="17437"/>
                </a:lnTo>
                <a:lnTo>
                  <a:pt x="99013" y="23034"/>
                </a:lnTo>
                <a:lnTo>
                  <a:pt x="95219" y="28035"/>
                </a:lnTo>
                <a:lnTo>
                  <a:pt x="91418" y="32639"/>
                </a:lnTo>
                <a:lnTo>
                  <a:pt x="87616" y="36978"/>
                </a:lnTo>
                <a:lnTo>
                  <a:pt x="82540" y="44952"/>
                </a:lnTo>
                <a:lnTo>
                  <a:pt x="76617" y="55347"/>
                </a:lnTo>
                <a:lnTo>
                  <a:pt x="70127" y="67357"/>
                </a:lnTo>
                <a:lnTo>
                  <a:pt x="65801" y="76634"/>
                </a:lnTo>
                <a:lnTo>
                  <a:pt x="62918" y="84089"/>
                </a:lnTo>
                <a:lnTo>
                  <a:pt x="60994" y="90328"/>
                </a:lnTo>
                <a:lnTo>
                  <a:pt x="59713" y="97028"/>
                </a:lnTo>
                <a:lnTo>
                  <a:pt x="58859" y="104035"/>
                </a:lnTo>
                <a:lnTo>
                  <a:pt x="58288" y="111245"/>
                </a:lnTo>
                <a:lnTo>
                  <a:pt x="57909" y="117323"/>
                </a:lnTo>
                <a:lnTo>
                  <a:pt x="57250" y="134243"/>
                </a:lnTo>
                <a:lnTo>
                  <a:pt x="58486" y="136464"/>
                </a:lnTo>
                <a:lnTo>
                  <a:pt x="60580" y="139216"/>
                </a:lnTo>
                <a:lnTo>
                  <a:pt x="66999" y="146688"/>
                </a:lnTo>
                <a:lnTo>
                  <a:pt x="68796" y="147301"/>
                </a:lnTo>
                <a:lnTo>
                  <a:pt x="71264" y="147710"/>
                </a:lnTo>
                <a:lnTo>
                  <a:pt x="74180" y="147982"/>
                </a:lnTo>
                <a:lnTo>
                  <a:pt x="77393" y="148164"/>
                </a:lnTo>
                <a:lnTo>
                  <a:pt x="84350" y="148366"/>
                </a:lnTo>
                <a:lnTo>
                  <a:pt x="107542" y="148480"/>
                </a:lnTo>
                <a:lnTo>
                  <a:pt x="117414" y="147225"/>
                </a:lnTo>
                <a:lnTo>
                  <a:pt x="127807" y="145119"/>
                </a:lnTo>
                <a:lnTo>
                  <a:pt x="171450" y="13709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3" name="SMARTPenAnnotation209"/>
          <p:cNvSpPr/>
          <p:nvPr/>
        </p:nvSpPr>
        <p:spPr>
          <a:xfrm>
            <a:off x="8309609" y="4309109"/>
            <a:ext cx="45721" cy="194311"/>
          </a:xfrm>
          <a:custGeom>
            <a:avLst/>
            <a:gdLst/>
            <a:ahLst/>
            <a:cxnLst/>
            <a:rect l="0" t="0" r="0" b="0"/>
            <a:pathLst>
              <a:path w="45721" h="194311">
                <a:moveTo>
                  <a:pt x="0" y="0"/>
                </a:moveTo>
                <a:lnTo>
                  <a:pt x="0" y="15909"/>
                </a:lnTo>
                <a:lnTo>
                  <a:pt x="1271" y="24577"/>
                </a:lnTo>
                <a:lnTo>
                  <a:pt x="6068" y="51140"/>
                </a:lnTo>
                <a:lnTo>
                  <a:pt x="18226" y="114853"/>
                </a:lnTo>
                <a:lnTo>
                  <a:pt x="19771" y="124829"/>
                </a:lnTo>
                <a:lnTo>
                  <a:pt x="20801" y="132750"/>
                </a:lnTo>
                <a:lnTo>
                  <a:pt x="22757" y="141840"/>
                </a:lnTo>
                <a:lnTo>
                  <a:pt x="25332" y="151710"/>
                </a:lnTo>
                <a:lnTo>
                  <a:pt x="28318" y="162100"/>
                </a:lnTo>
                <a:lnTo>
                  <a:pt x="30309" y="170297"/>
                </a:lnTo>
                <a:lnTo>
                  <a:pt x="31636" y="177031"/>
                </a:lnTo>
                <a:lnTo>
                  <a:pt x="45720" y="19431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4" name="SMARTPenAnnotation210"/>
          <p:cNvSpPr/>
          <p:nvPr/>
        </p:nvSpPr>
        <p:spPr>
          <a:xfrm>
            <a:off x="8401050" y="4354829"/>
            <a:ext cx="22860" cy="114301"/>
          </a:xfrm>
          <a:custGeom>
            <a:avLst/>
            <a:gdLst/>
            <a:ahLst/>
            <a:cxnLst/>
            <a:rect l="0" t="0" r="0" b="0"/>
            <a:pathLst>
              <a:path w="22860" h="114301">
                <a:moveTo>
                  <a:pt x="0" y="0"/>
                </a:moveTo>
                <a:lnTo>
                  <a:pt x="15908" y="31818"/>
                </a:lnTo>
                <a:lnTo>
                  <a:pt x="18226" y="40262"/>
                </a:lnTo>
                <a:lnTo>
                  <a:pt x="19770" y="49702"/>
                </a:lnTo>
                <a:lnTo>
                  <a:pt x="20800" y="59805"/>
                </a:lnTo>
                <a:lnTo>
                  <a:pt x="21487" y="67810"/>
                </a:lnTo>
                <a:lnTo>
                  <a:pt x="21944" y="74417"/>
                </a:lnTo>
                <a:lnTo>
                  <a:pt x="22452" y="85144"/>
                </a:lnTo>
                <a:lnTo>
                  <a:pt x="22588" y="89783"/>
                </a:lnTo>
                <a:lnTo>
                  <a:pt x="22859" y="11430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5" name="SMARTPenAnnotation211"/>
          <p:cNvSpPr/>
          <p:nvPr/>
        </p:nvSpPr>
        <p:spPr>
          <a:xfrm>
            <a:off x="8378190" y="4286250"/>
            <a:ext cx="3387" cy="1"/>
          </a:xfrm>
          <a:custGeom>
            <a:avLst/>
            <a:gdLst/>
            <a:ahLst/>
            <a:cxnLst/>
            <a:rect l="0" t="0" r="0" b="0"/>
            <a:pathLst>
              <a:path w="3387" h="1">
                <a:moveTo>
                  <a:pt x="0" y="0"/>
                </a:moveTo>
                <a:lnTo>
                  <a:pt x="3386" y="0"/>
                </a:lnTo>
                <a:close/>
              </a:path>
            </a:pathLst>
          </a:custGeom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6" name="SMARTPenAnnotation212"/>
          <p:cNvSpPr/>
          <p:nvPr/>
        </p:nvSpPr>
        <p:spPr>
          <a:xfrm>
            <a:off x="8497334" y="4286250"/>
            <a:ext cx="120886" cy="148590"/>
          </a:xfrm>
          <a:custGeom>
            <a:avLst/>
            <a:gdLst/>
            <a:ahLst/>
            <a:cxnLst/>
            <a:rect l="0" t="0" r="0" b="0"/>
            <a:pathLst>
              <a:path w="120886" h="148590">
                <a:moveTo>
                  <a:pt x="6585" y="0"/>
                </a:moveTo>
                <a:lnTo>
                  <a:pt x="6585" y="104513"/>
                </a:lnTo>
                <a:lnTo>
                  <a:pt x="5316" y="111585"/>
                </a:lnTo>
                <a:lnTo>
                  <a:pt x="3199" y="120110"/>
                </a:lnTo>
                <a:lnTo>
                  <a:pt x="518" y="129603"/>
                </a:lnTo>
                <a:lnTo>
                  <a:pt x="0" y="134662"/>
                </a:lnTo>
                <a:lnTo>
                  <a:pt x="926" y="136764"/>
                </a:lnTo>
                <a:lnTo>
                  <a:pt x="2812" y="136896"/>
                </a:lnTo>
                <a:lnTo>
                  <a:pt x="4070" y="135714"/>
                </a:lnTo>
                <a:lnTo>
                  <a:pt x="4909" y="133656"/>
                </a:lnTo>
                <a:lnTo>
                  <a:pt x="12322" y="96956"/>
                </a:lnTo>
                <a:lnTo>
                  <a:pt x="15490" y="84957"/>
                </a:lnTo>
                <a:lnTo>
                  <a:pt x="18872" y="74418"/>
                </a:lnTo>
                <a:lnTo>
                  <a:pt x="22397" y="64852"/>
                </a:lnTo>
                <a:lnTo>
                  <a:pt x="24746" y="57205"/>
                </a:lnTo>
                <a:lnTo>
                  <a:pt x="26313" y="50836"/>
                </a:lnTo>
                <a:lnTo>
                  <a:pt x="27357" y="45320"/>
                </a:lnTo>
                <a:lnTo>
                  <a:pt x="29323" y="40373"/>
                </a:lnTo>
                <a:lnTo>
                  <a:pt x="31904" y="35805"/>
                </a:lnTo>
                <a:lnTo>
                  <a:pt x="34894" y="31490"/>
                </a:lnTo>
                <a:lnTo>
                  <a:pt x="39428" y="27344"/>
                </a:lnTo>
                <a:lnTo>
                  <a:pt x="44991" y="23309"/>
                </a:lnTo>
                <a:lnTo>
                  <a:pt x="51239" y="19349"/>
                </a:lnTo>
                <a:lnTo>
                  <a:pt x="56674" y="15439"/>
                </a:lnTo>
                <a:lnTo>
                  <a:pt x="61568" y="11563"/>
                </a:lnTo>
                <a:lnTo>
                  <a:pt x="66100" y="7708"/>
                </a:lnTo>
                <a:lnTo>
                  <a:pt x="69122" y="6408"/>
                </a:lnTo>
                <a:lnTo>
                  <a:pt x="71136" y="6812"/>
                </a:lnTo>
                <a:lnTo>
                  <a:pt x="72480" y="8351"/>
                </a:lnTo>
                <a:lnTo>
                  <a:pt x="74645" y="9377"/>
                </a:lnTo>
                <a:lnTo>
                  <a:pt x="77358" y="10061"/>
                </a:lnTo>
                <a:lnTo>
                  <a:pt x="80437" y="10517"/>
                </a:lnTo>
                <a:lnTo>
                  <a:pt x="83760" y="12091"/>
                </a:lnTo>
                <a:lnTo>
                  <a:pt x="87245" y="14411"/>
                </a:lnTo>
                <a:lnTo>
                  <a:pt x="90838" y="17227"/>
                </a:lnTo>
                <a:lnTo>
                  <a:pt x="94505" y="20375"/>
                </a:lnTo>
                <a:lnTo>
                  <a:pt x="98218" y="23743"/>
                </a:lnTo>
                <a:lnTo>
                  <a:pt x="101964" y="27258"/>
                </a:lnTo>
                <a:lnTo>
                  <a:pt x="104461" y="32142"/>
                </a:lnTo>
                <a:lnTo>
                  <a:pt x="106126" y="37938"/>
                </a:lnTo>
                <a:lnTo>
                  <a:pt x="107236" y="44342"/>
                </a:lnTo>
                <a:lnTo>
                  <a:pt x="109246" y="52421"/>
                </a:lnTo>
                <a:lnTo>
                  <a:pt x="111856" y="61617"/>
                </a:lnTo>
                <a:lnTo>
                  <a:pt x="114865" y="71558"/>
                </a:lnTo>
                <a:lnTo>
                  <a:pt x="116872" y="81995"/>
                </a:lnTo>
                <a:lnTo>
                  <a:pt x="118210" y="92763"/>
                </a:lnTo>
                <a:lnTo>
                  <a:pt x="120885" y="14858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7" name="SMARTPenAnnotation213"/>
          <p:cNvSpPr/>
          <p:nvPr/>
        </p:nvSpPr>
        <p:spPr>
          <a:xfrm>
            <a:off x="8663940" y="4243676"/>
            <a:ext cx="137161" cy="168040"/>
          </a:xfrm>
          <a:custGeom>
            <a:avLst/>
            <a:gdLst/>
            <a:ahLst/>
            <a:cxnLst/>
            <a:rect l="0" t="0" r="0" b="0"/>
            <a:pathLst>
              <a:path w="137161" h="168040">
                <a:moveTo>
                  <a:pt x="0" y="122583"/>
                </a:moveTo>
                <a:lnTo>
                  <a:pt x="31818" y="106675"/>
                </a:lnTo>
                <a:lnTo>
                  <a:pt x="37721" y="103087"/>
                </a:lnTo>
                <a:lnTo>
                  <a:pt x="42927" y="99426"/>
                </a:lnTo>
                <a:lnTo>
                  <a:pt x="47669" y="95715"/>
                </a:lnTo>
                <a:lnTo>
                  <a:pt x="53369" y="91971"/>
                </a:lnTo>
                <a:lnTo>
                  <a:pt x="59709" y="88206"/>
                </a:lnTo>
                <a:lnTo>
                  <a:pt x="66476" y="84425"/>
                </a:lnTo>
                <a:lnTo>
                  <a:pt x="74797" y="76825"/>
                </a:lnTo>
                <a:lnTo>
                  <a:pt x="84155" y="66677"/>
                </a:lnTo>
                <a:lnTo>
                  <a:pt x="94203" y="54833"/>
                </a:lnTo>
                <a:lnTo>
                  <a:pt x="100902" y="44396"/>
                </a:lnTo>
                <a:lnTo>
                  <a:pt x="105368" y="34899"/>
                </a:lnTo>
                <a:lnTo>
                  <a:pt x="108345" y="26027"/>
                </a:lnTo>
                <a:lnTo>
                  <a:pt x="110330" y="18842"/>
                </a:lnTo>
                <a:lnTo>
                  <a:pt x="111653" y="12783"/>
                </a:lnTo>
                <a:lnTo>
                  <a:pt x="112535" y="7473"/>
                </a:lnTo>
                <a:lnTo>
                  <a:pt x="111853" y="3933"/>
                </a:lnTo>
                <a:lnTo>
                  <a:pt x="110129" y="1573"/>
                </a:lnTo>
                <a:lnTo>
                  <a:pt x="107709" y="0"/>
                </a:lnTo>
                <a:lnTo>
                  <a:pt x="104826" y="221"/>
                </a:lnTo>
                <a:lnTo>
                  <a:pt x="101634" y="1639"/>
                </a:lnTo>
                <a:lnTo>
                  <a:pt x="98236" y="3853"/>
                </a:lnTo>
                <a:lnTo>
                  <a:pt x="94700" y="5330"/>
                </a:lnTo>
                <a:lnTo>
                  <a:pt x="91073" y="6315"/>
                </a:lnTo>
                <a:lnTo>
                  <a:pt x="87386" y="6971"/>
                </a:lnTo>
                <a:lnTo>
                  <a:pt x="83657" y="9948"/>
                </a:lnTo>
                <a:lnTo>
                  <a:pt x="79901" y="14474"/>
                </a:lnTo>
                <a:lnTo>
                  <a:pt x="76127" y="20030"/>
                </a:lnTo>
                <a:lnTo>
                  <a:pt x="72341" y="25004"/>
                </a:lnTo>
                <a:lnTo>
                  <a:pt x="68547" y="29591"/>
                </a:lnTo>
                <a:lnTo>
                  <a:pt x="64748" y="33919"/>
                </a:lnTo>
                <a:lnTo>
                  <a:pt x="62215" y="39343"/>
                </a:lnTo>
                <a:lnTo>
                  <a:pt x="60527" y="45500"/>
                </a:lnTo>
                <a:lnTo>
                  <a:pt x="59401" y="52145"/>
                </a:lnTo>
                <a:lnTo>
                  <a:pt x="57381" y="61655"/>
                </a:lnTo>
                <a:lnTo>
                  <a:pt x="51748" y="85767"/>
                </a:lnTo>
                <a:lnTo>
                  <a:pt x="48469" y="96769"/>
                </a:lnTo>
                <a:lnTo>
                  <a:pt x="45012" y="106644"/>
                </a:lnTo>
                <a:lnTo>
                  <a:pt x="41438" y="115767"/>
                </a:lnTo>
                <a:lnTo>
                  <a:pt x="40325" y="124389"/>
                </a:lnTo>
                <a:lnTo>
                  <a:pt x="40854" y="132677"/>
                </a:lnTo>
                <a:lnTo>
                  <a:pt x="42475" y="140743"/>
                </a:lnTo>
                <a:lnTo>
                  <a:pt x="44826" y="147390"/>
                </a:lnTo>
                <a:lnTo>
                  <a:pt x="47664" y="153091"/>
                </a:lnTo>
                <a:lnTo>
                  <a:pt x="50826" y="158162"/>
                </a:lnTo>
                <a:lnTo>
                  <a:pt x="54204" y="161542"/>
                </a:lnTo>
                <a:lnTo>
                  <a:pt x="57726" y="163796"/>
                </a:lnTo>
                <a:lnTo>
                  <a:pt x="61343" y="165299"/>
                </a:lnTo>
                <a:lnTo>
                  <a:pt x="65026" y="166300"/>
                </a:lnTo>
                <a:lnTo>
                  <a:pt x="68750" y="166968"/>
                </a:lnTo>
                <a:lnTo>
                  <a:pt x="72503" y="167413"/>
                </a:lnTo>
                <a:lnTo>
                  <a:pt x="77545" y="167710"/>
                </a:lnTo>
                <a:lnTo>
                  <a:pt x="89921" y="168039"/>
                </a:lnTo>
                <a:lnTo>
                  <a:pt x="96777" y="166857"/>
                </a:lnTo>
                <a:lnTo>
                  <a:pt x="103888" y="164799"/>
                </a:lnTo>
                <a:lnTo>
                  <a:pt x="119258" y="159222"/>
                </a:lnTo>
                <a:lnTo>
                  <a:pt x="137160" y="15687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8" name="SMARTPenAnnotation214"/>
          <p:cNvSpPr/>
          <p:nvPr/>
        </p:nvSpPr>
        <p:spPr>
          <a:xfrm>
            <a:off x="5040629" y="3876512"/>
            <a:ext cx="216982" cy="327614"/>
          </a:xfrm>
          <a:custGeom>
            <a:avLst/>
            <a:gdLst/>
            <a:ahLst/>
            <a:cxnLst/>
            <a:rect l="0" t="0" r="0" b="0"/>
            <a:pathLst>
              <a:path w="216982" h="327614">
                <a:moveTo>
                  <a:pt x="0" y="55408"/>
                </a:moveTo>
                <a:lnTo>
                  <a:pt x="12136" y="43272"/>
                </a:lnTo>
                <a:lnTo>
                  <a:pt x="16981" y="39697"/>
                </a:lnTo>
                <a:lnTo>
                  <a:pt x="21481" y="37314"/>
                </a:lnTo>
                <a:lnTo>
                  <a:pt x="25751" y="35725"/>
                </a:lnTo>
                <a:lnTo>
                  <a:pt x="31137" y="33396"/>
                </a:lnTo>
                <a:lnTo>
                  <a:pt x="43896" y="27421"/>
                </a:lnTo>
                <a:lnTo>
                  <a:pt x="49584" y="25320"/>
                </a:lnTo>
                <a:lnTo>
                  <a:pt x="54646" y="23919"/>
                </a:lnTo>
                <a:lnTo>
                  <a:pt x="59291" y="22985"/>
                </a:lnTo>
                <a:lnTo>
                  <a:pt x="64927" y="21093"/>
                </a:lnTo>
                <a:lnTo>
                  <a:pt x="71225" y="18561"/>
                </a:lnTo>
                <a:lnTo>
                  <a:pt x="77963" y="15603"/>
                </a:lnTo>
                <a:lnTo>
                  <a:pt x="84996" y="13631"/>
                </a:lnTo>
                <a:lnTo>
                  <a:pt x="92224" y="12317"/>
                </a:lnTo>
                <a:lnTo>
                  <a:pt x="99583" y="11440"/>
                </a:lnTo>
                <a:lnTo>
                  <a:pt x="105759" y="9586"/>
                </a:lnTo>
                <a:lnTo>
                  <a:pt x="111146" y="7080"/>
                </a:lnTo>
                <a:lnTo>
                  <a:pt x="116008" y="4139"/>
                </a:lnTo>
                <a:lnTo>
                  <a:pt x="121788" y="2178"/>
                </a:lnTo>
                <a:lnTo>
                  <a:pt x="128183" y="871"/>
                </a:lnTo>
                <a:lnTo>
                  <a:pt x="134985" y="0"/>
                </a:lnTo>
                <a:lnTo>
                  <a:pt x="140790" y="689"/>
                </a:lnTo>
                <a:lnTo>
                  <a:pt x="145930" y="2419"/>
                </a:lnTo>
                <a:lnTo>
                  <a:pt x="150627" y="4842"/>
                </a:lnTo>
                <a:lnTo>
                  <a:pt x="155028" y="6457"/>
                </a:lnTo>
                <a:lnTo>
                  <a:pt x="159233" y="7534"/>
                </a:lnTo>
                <a:lnTo>
                  <a:pt x="163305" y="8252"/>
                </a:lnTo>
                <a:lnTo>
                  <a:pt x="168560" y="10000"/>
                </a:lnTo>
                <a:lnTo>
                  <a:pt x="174604" y="12436"/>
                </a:lnTo>
                <a:lnTo>
                  <a:pt x="181173" y="15330"/>
                </a:lnTo>
                <a:lnTo>
                  <a:pt x="185552" y="18529"/>
                </a:lnTo>
                <a:lnTo>
                  <a:pt x="188471" y="21932"/>
                </a:lnTo>
                <a:lnTo>
                  <a:pt x="192985" y="29099"/>
                </a:lnTo>
                <a:lnTo>
                  <a:pt x="199225" y="36518"/>
                </a:lnTo>
                <a:lnTo>
                  <a:pt x="202667" y="40275"/>
                </a:lnTo>
                <a:lnTo>
                  <a:pt x="209878" y="47835"/>
                </a:lnTo>
                <a:lnTo>
                  <a:pt x="212309" y="52900"/>
                </a:lnTo>
                <a:lnTo>
                  <a:pt x="213929" y="58816"/>
                </a:lnTo>
                <a:lnTo>
                  <a:pt x="215009" y="65300"/>
                </a:lnTo>
                <a:lnTo>
                  <a:pt x="215730" y="73432"/>
                </a:lnTo>
                <a:lnTo>
                  <a:pt x="216210" y="82664"/>
                </a:lnTo>
                <a:lnTo>
                  <a:pt x="216743" y="101811"/>
                </a:lnTo>
                <a:lnTo>
                  <a:pt x="216981" y="118788"/>
                </a:lnTo>
                <a:lnTo>
                  <a:pt x="215774" y="126871"/>
                </a:lnTo>
                <a:lnTo>
                  <a:pt x="213699" y="134800"/>
                </a:lnTo>
                <a:lnTo>
                  <a:pt x="211047" y="142626"/>
                </a:lnTo>
                <a:lnTo>
                  <a:pt x="208008" y="150383"/>
                </a:lnTo>
                <a:lnTo>
                  <a:pt x="204712" y="158095"/>
                </a:lnTo>
                <a:lnTo>
                  <a:pt x="201245" y="165776"/>
                </a:lnTo>
                <a:lnTo>
                  <a:pt x="184229" y="200857"/>
                </a:lnTo>
                <a:lnTo>
                  <a:pt x="163101" y="243425"/>
                </a:lnTo>
                <a:lnTo>
                  <a:pt x="155725" y="254412"/>
                </a:lnTo>
                <a:lnTo>
                  <a:pt x="148267" y="263007"/>
                </a:lnTo>
                <a:lnTo>
                  <a:pt x="140755" y="270007"/>
                </a:lnTo>
                <a:lnTo>
                  <a:pt x="133207" y="278484"/>
                </a:lnTo>
                <a:lnTo>
                  <a:pt x="125635" y="287945"/>
                </a:lnTo>
                <a:lnTo>
                  <a:pt x="118046" y="298063"/>
                </a:lnTo>
                <a:lnTo>
                  <a:pt x="111718" y="304807"/>
                </a:lnTo>
                <a:lnTo>
                  <a:pt x="106229" y="309304"/>
                </a:lnTo>
                <a:lnTo>
                  <a:pt x="101299" y="312302"/>
                </a:lnTo>
                <a:lnTo>
                  <a:pt x="95473" y="315570"/>
                </a:lnTo>
                <a:lnTo>
                  <a:pt x="82226" y="322589"/>
                </a:lnTo>
                <a:lnTo>
                  <a:pt x="76407" y="324969"/>
                </a:lnTo>
                <a:lnTo>
                  <a:pt x="71259" y="326555"/>
                </a:lnTo>
                <a:lnTo>
                  <a:pt x="66556" y="327613"/>
                </a:lnTo>
                <a:lnTo>
                  <a:pt x="62151" y="327048"/>
                </a:lnTo>
                <a:lnTo>
                  <a:pt x="57944" y="325401"/>
                </a:lnTo>
                <a:lnTo>
                  <a:pt x="48135" y="319701"/>
                </a:lnTo>
                <a:lnTo>
                  <a:pt x="43407" y="318921"/>
                </a:lnTo>
                <a:lnTo>
                  <a:pt x="40368" y="318713"/>
                </a:lnTo>
                <a:lnTo>
                  <a:pt x="38342" y="317305"/>
                </a:lnTo>
                <a:lnTo>
                  <a:pt x="36992" y="315096"/>
                </a:lnTo>
                <a:lnTo>
                  <a:pt x="36091" y="312353"/>
                </a:lnTo>
                <a:lnTo>
                  <a:pt x="31704" y="305919"/>
                </a:lnTo>
                <a:lnTo>
                  <a:pt x="28756" y="302425"/>
                </a:lnTo>
                <a:lnTo>
                  <a:pt x="26791" y="298826"/>
                </a:lnTo>
                <a:lnTo>
                  <a:pt x="24607" y="291440"/>
                </a:lnTo>
                <a:lnTo>
                  <a:pt x="25295" y="286423"/>
                </a:lnTo>
                <a:lnTo>
                  <a:pt x="27024" y="280537"/>
                </a:lnTo>
                <a:lnTo>
                  <a:pt x="29446" y="274074"/>
                </a:lnTo>
                <a:lnTo>
                  <a:pt x="31061" y="268495"/>
                </a:lnTo>
                <a:lnTo>
                  <a:pt x="32855" y="258910"/>
                </a:lnTo>
                <a:lnTo>
                  <a:pt x="37039" y="250417"/>
                </a:lnTo>
                <a:lnTo>
                  <a:pt x="39933" y="246373"/>
                </a:lnTo>
                <a:lnTo>
                  <a:pt x="44402" y="241138"/>
                </a:lnTo>
                <a:lnTo>
                  <a:pt x="49922" y="235108"/>
                </a:lnTo>
                <a:lnTo>
                  <a:pt x="62828" y="221634"/>
                </a:lnTo>
                <a:lnTo>
                  <a:pt x="77031" y="207179"/>
                </a:lnTo>
                <a:lnTo>
                  <a:pt x="83104" y="202309"/>
                </a:lnTo>
                <a:lnTo>
                  <a:pt x="88423" y="199062"/>
                </a:lnTo>
                <a:lnTo>
                  <a:pt x="93239" y="196897"/>
                </a:lnTo>
                <a:lnTo>
                  <a:pt x="97719" y="195454"/>
                </a:lnTo>
                <a:lnTo>
                  <a:pt x="101976" y="194492"/>
                </a:lnTo>
                <a:lnTo>
                  <a:pt x="106085" y="193850"/>
                </a:lnTo>
                <a:lnTo>
                  <a:pt x="110093" y="193423"/>
                </a:lnTo>
                <a:lnTo>
                  <a:pt x="114036" y="193138"/>
                </a:lnTo>
                <a:lnTo>
                  <a:pt x="117934" y="192948"/>
                </a:lnTo>
                <a:lnTo>
                  <a:pt x="121803" y="194091"/>
                </a:lnTo>
                <a:lnTo>
                  <a:pt x="125652" y="196123"/>
                </a:lnTo>
                <a:lnTo>
                  <a:pt x="129488" y="198748"/>
                </a:lnTo>
                <a:lnTo>
                  <a:pt x="133316" y="200498"/>
                </a:lnTo>
                <a:lnTo>
                  <a:pt x="137137" y="201665"/>
                </a:lnTo>
                <a:lnTo>
                  <a:pt x="140955" y="202442"/>
                </a:lnTo>
                <a:lnTo>
                  <a:pt x="143500" y="204230"/>
                </a:lnTo>
                <a:lnTo>
                  <a:pt x="145197" y="206693"/>
                </a:lnTo>
                <a:lnTo>
                  <a:pt x="146328" y="209604"/>
                </a:lnTo>
                <a:lnTo>
                  <a:pt x="150972" y="216226"/>
                </a:lnTo>
                <a:lnTo>
                  <a:pt x="153988" y="219770"/>
                </a:lnTo>
                <a:lnTo>
                  <a:pt x="155999" y="223402"/>
                </a:lnTo>
                <a:lnTo>
                  <a:pt x="158233" y="230825"/>
                </a:lnTo>
                <a:lnTo>
                  <a:pt x="162613" y="238358"/>
                </a:lnTo>
                <a:lnTo>
                  <a:pt x="165559" y="242144"/>
                </a:lnTo>
                <a:lnTo>
                  <a:pt x="167522" y="248478"/>
                </a:lnTo>
                <a:lnTo>
                  <a:pt x="168832" y="256512"/>
                </a:lnTo>
                <a:lnTo>
                  <a:pt x="170675" y="275860"/>
                </a:lnTo>
                <a:lnTo>
                  <a:pt x="171450" y="29543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9" name="SMARTPenAnnotation215"/>
          <p:cNvSpPr/>
          <p:nvPr/>
        </p:nvSpPr>
        <p:spPr>
          <a:xfrm>
            <a:off x="5326379" y="4137659"/>
            <a:ext cx="11431" cy="1"/>
          </a:xfrm>
          <a:custGeom>
            <a:avLst/>
            <a:gdLst/>
            <a:ahLst/>
            <a:cxnLst/>
            <a:rect l="0" t="0" r="0" b="0"/>
            <a:pathLst>
              <a:path w="11431" h="1">
                <a:moveTo>
                  <a:pt x="0" y="0"/>
                </a:moveTo>
                <a:lnTo>
                  <a:pt x="1143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0" name="SMARTPenAnnotation216"/>
          <p:cNvSpPr/>
          <p:nvPr/>
        </p:nvSpPr>
        <p:spPr>
          <a:xfrm>
            <a:off x="5419746" y="3844962"/>
            <a:ext cx="180955" cy="347387"/>
          </a:xfrm>
          <a:custGeom>
            <a:avLst/>
            <a:gdLst/>
            <a:ahLst/>
            <a:cxnLst/>
            <a:rect l="0" t="0" r="0" b="0"/>
            <a:pathLst>
              <a:path w="180955" h="347387">
                <a:moveTo>
                  <a:pt x="123804" y="189827"/>
                </a:moveTo>
                <a:lnTo>
                  <a:pt x="113962" y="170145"/>
                </a:lnTo>
                <a:lnTo>
                  <a:pt x="112163" y="169086"/>
                </a:lnTo>
                <a:lnTo>
                  <a:pt x="106776" y="167909"/>
                </a:lnTo>
                <a:lnTo>
                  <a:pt x="103562" y="167595"/>
                </a:lnTo>
                <a:lnTo>
                  <a:pt x="100149" y="167386"/>
                </a:lnTo>
                <a:lnTo>
                  <a:pt x="91614" y="167050"/>
                </a:lnTo>
                <a:lnTo>
                  <a:pt x="84068" y="166992"/>
                </a:lnTo>
                <a:lnTo>
                  <a:pt x="80803" y="168254"/>
                </a:lnTo>
                <a:lnTo>
                  <a:pt x="77357" y="170365"/>
                </a:lnTo>
                <a:lnTo>
                  <a:pt x="73789" y="173042"/>
                </a:lnTo>
                <a:lnTo>
                  <a:pt x="70140" y="176097"/>
                </a:lnTo>
                <a:lnTo>
                  <a:pt x="66438" y="179404"/>
                </a:lnTo>
                <a:lnTo>
                  <a:pt x="58938" y="186465"/>
                </a:lnTo>
                <a:lnTo>
                  <a:pt x="39971" y="205126"/>
                </a:lnTo>
                <a:lnTo>
                  <a:pt x="34895" y="212727"/>
                </a:lnTo>
                <a:lnTo>
                  <a:pt x="28971" y="222874"/>
                </a:lnTo>
                <a:lnTo>
                  <a:pt x="22482" y="234718"/>
                </a:lnTo>
                <a:lnTo>
                  <a:pt x="18156" y="245155"/>
                </a:lnTo>
                <a:lnTo>
                  <a:pt x="15272" y="254652"/>
                </a:lnTo>
                <a:lnTo>
                  <a:pt x="13349" y="263524"/>
                </a:lnTo>
                <a:lnTo>
                  <a:pt x="10797" y="271978"/>
                </a:lnTo>
                <a:lnTo>
                  <a:pt x="7826" y="280155"/>
                </a:lnTo>
                <a:lnTo>
                  <a:pt x="4576" y="288146"/>
                </a:lnTo>
                <a:lnTo>
                  <a:pt x="2408" y="296013"/>
                </a:lnTo>
                <a:lnTo>
                  <a:pt x="963" y="303798"/>
                </a:lnTo>
                <a:lnTo>
                  <a:pt x="0" y="311528"/>
                </a:lnTo>
                <a:lnTo>
                  <a:pt x="628" y="317951"/>
                </a:lnTo>
                <a:lnTo>
                  <a:pt x="2316" y="323503"/>
                </a:lnTo>
                <a:lnTo>
                  <a:pt x="6310" y="333059"/>
                </a:lnTo>
                <a:lnTo>
                  <a:pt x="8084" y="341539"/>
                </a:lnTo>
                <a:lnTo>
                  <a:pt x="9827" y="344309"/>
                </a:lnTo>
                <a:lnTo>
                  <a:pt x="12259" y="346155"/>
                </a:lnTo>
                <a:lnTo>
                  <a:pt x="15151" y="347386"/>
                </a:lnTo>
                <a:lnTo>
                  <a:pt x="18348" y="346936"/>
                </a:lnTo>
                <a:lnTo>
                  <a:pt x="21750" y="345367"/>
                </a:lnTo>
                <a:lnTo>
                  <a:pt x="30267" y="339790"/>
                </a:lnTo>
                <a:lnTo>
                  <a:pt x="34819" y="335641"/>
                </a:lnTo>
                <a:lnTo>
                  <a:pt x="48088" y="322629"/>
                </a:lnTo>
                <a:lnTo>
                  <a:pt x="59177" y="311585"/>
                </a:lnTo>
                <a:lnTo>
                  <a:pt x="62939" y="306559"/>
                </a:lnTo>
                <a:lnTo>
                  <a:pt x="66718" y="300669"/>
                </a:lnTo>
                <a:lnTo>
                  <a:pt x="70506" y="294202"/>
                </a:lnTo>
                <a:lnTo>
                  <a:pt x="81489" y="276856"/>
                </a:lnTo>
                <a:lnTo>
                  <a:pt x="87974" y="266897"/>
                </a:lnTo>
                <a:lnTo>
                  <a:pt x="93567" y="258987"/>
                </a:lnTo>
                <a:lnTo>
                  <a:pt x="98566" y="252444"/>
                </a:lnTo>
                <a:lnTo>
                  <a:pt x="103169" y="246812"/>
                </a:lnTo>
                <a:lnTo>
                  <a:pt x="107507" y="237977"/>
                </a:lnTo>
                <a:lnTo>
                  <a:pt x="111669" y="227007"/>
                </a:lnTo>
                <a:lnTo>
                  <a:pt x="115714" y="214614"/>
                </a:lnTo>
                <a:lnTo>
                  <a:pt x="119680" y="201272"/>
                </a:lnTo>
                <a:lnTo>
                  <a:pt x="127474" y="172900"/>
                </a:lnTo>
                <a:lnTo>
                  <a:pt x="130060" y="160763"/>
                </a:lnTo>
                <a:lnTo>
                  <a:pt x="131785" y="150131"/>
                </a:lnTo>
                <a:lnTo>
                  <a:pt x="132934" y="140503"/>
                </a:lnTo>
                <a:lnTo>
                  <a:pt x="133701" y="131544"/>
                </a:lnTo>
                <a:lnTo>
                  <a:pt x="134212" y="123032"/>
                </a:lnTo>
                <a:lnTo>
                  <a:pt x="134779" y="106801"/>
                </a:lnTo>
                <a:lnTo>
                  <a:pt x="135099" y="78303"/>
                </a:lnTo>
                <a:lnTo>
                  <a:pt x="135216" y="11781"/>
                </a:lnTo>
                <a:lnTo>
                  <a:pt x="133952" y="6360"/>
                </a:lnTo>
                <a:lnTo>
                  <a:pt x="131839" y="2746"/>
                </a:lnTo>
                <a:lnTo>
                  <a:pt x="129161" y="336"/>
                </a:lnTo>
                <a:lnTo>
                  <a:pt x="127375" y="0"/>
                </a:lnTo>
                <a:lnTo>
                  <a:pt x="126184" y="1046"/>
                </a:lnTo>
                <a:lnTo>
                  <a:pt x="125391" y="3013"/>
                </a:lnTo>
                <a:lnTo>
                  <a:pt x="124862" y="8134"/>
                </a:lnTo>
                <a:lnTo>
                  <a:pt x="124509" y="15359"/>
                </a:lnTo>
                <a:lnTo>
                  <a:pt x="124117" y="32276"/>
                </a:lnTo>
                <a:lnTo>
                  <a:pt x="123816" y="104367"/>
                </a:lnTo>
                <a:lnTo>
                  <a:pt x="125082" y="112533"/>
                </a:lnTo>
                <a:lnTo>
                  <a:pt x="127196" y="120518"/>
                </a:lnTo>
                <a:lnTo>
                  <a:pt x="129875" y="128381"/>
                </a:lnTo>
                <a:lnTo>
                  <a:pt x="132931" y="141243"/>
                </a:lnTo>
                <a:lnTo>
                  <a:pt x="136239" y="157438"/>
                </a:lnTo>
                <a:lnTo>
                  <a:pt x="139714" y="175854"/>
                </a:lnTo>
                <a:lnTo>
                  <a:pt x="142030" y="190672"/>
                </a:lnTo>
                <a:lnTo>
                  <a:pt x="143575" y="203091"/>
                </a:lnTo>
                <a:lnTo>
                  <a:pt x="144605" y="213909"/>
                </a:lnTo>
                <a:lnTo>
                  <a:pt x="145291" y="223662"/>
                </a:lnTo>
                <a:lnTo>
                  <a:pt x="145749" y="232704"/>
                </a:lnTo>
                <a:lnTo>
                  <a:pt x="146053" y="241272"/>
                </a:lnTo>
                <a:lnTo>
                  <a:pt x="148797" y="253333"/>
                </a:lnTo>
                <a:lnTo>
                  <a:pt x="153166" y="267725"/>
                </a:lnTo>
                <a:lnTo>
                  <a:pt x="158618" y="283669"/>
                </a:lnTo>
                <a:lnTo>
                  <a:pt x="163523" y="295568"/>
                </a:lnTo>
                <a:lnTo>
                  <a:pt x="168063" y="304772"/>
                </a:lnTo>
                <a:lnTo>
                  <a:pt x="180954" y="32698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1" name="SMARTPenAnnotation217"/>
          <p:cNvSpPr/>
          <p:nvPr/>
        </p:nvSpPr>
        <p:spPr>
          <a:xfrm>
            <a:off x="5657850" y="3978181"/>
            <a:ext cx="91284" cy="193770"/>
          </a:xfrm>
          <a:custGeom>
            <a:avLst/>
            <a:gdLst/>
            <a:ahLst/>
            <a:cxnLst/>
            <a:rect l="0" t="0" r="0" b="0"/>
            <a:pathLst>
              <a:path w="91284" h="193770">
                <a:moveTo>
                  <a:pt x="0" y="102328"/>
                </a:moveTo>
                <a:lnTo>
                  <a:pt x="9841" y="112170"/>
                </a:lnTo>
                <a:lnTo>
                  <a:pt x="11641" y="112699"/>
                </a:lnTo>
                <a:lnTo>
                  <a:pt x="14110" y="113052"/>
                </a:lnTo>
                <a:lnTo>
                  <a:pt x="17027" y="113288"/>
                </a:lnTo>
                <a:lnTo>
                  <a:pt x="20241" y="113445"/>
                </a:lnTo>
                <a:lnTo>
                  <a:pt x="27199" y="113619"/>
                </a:lnTo>
                <a:lnTo>
                  <a:pt x="38256" y="113717"/>
                </a:lnTo>
                <a:lnTo>
                  <a:pt x="40744" y="112461"/>
                </a:lnTo>
                <a:lnTo>
                  <a:pt x="42403" y="110353"/>
                </a:lnTo>
                <a:lnTo>
                  <a:pt x="43508" y="107678"/>
                </a:lnTo>
                <a:lnTo>
                  <a:pt x="45515" y="104625"/>
                </a:lnTo>
                <a:lnTo>
                  <a:pt x="48124" y="101319"/>
                </a:lnTo>
                <a:lnTo>
                  <a:pt x="51132" y="97846"/>
                </a:lnTo>
                <a:lnTo>
                  <a:pt x="54408" y="94260"/>
                </a:lnTo>
                <a:lnTo>
                  <a:pt x="61435" y="86889"/>
                </a:lnTo>
                <a:lnTo>
                  <a:pt x="72530" y="75599"/>
                </a:lnTo>
                <a:lnTo>
                  <a:pt x="75024" y="71809"/>
                </a:lnTo>
                <a:lnTo>
                  <a:pt x="76686" y="68012"/>
                </a:lnTo>
                <a:lnTo>
                  <a:pt x="77794" y="64211"/>
                </a:lnTo>
                <a:lnTo>
                  <a:pt x="79802" y="60406"/>
                </a:lnTo>
                <a:lnTo>
                  <a:pt x="82412" y="56601"/>
                </a:lnTo>
                <a:lnTo>
                  <a:pt x="85421" y="52793"/>
                </a:lnTo>
                <a:lnTo>
                  <a:pt x="87427" y="47715"/>
                </a:lnTo>
                <a:lnTo>
                  <a:pt x="88764" y="41790"/>
                </a:lnTo>
                <a:lnTo>
                  <a:pt x="89656" y="35299"/>
                </a:lnTo>
                <a:lnTo>
                  <a:pt x="90251" y="29702"/>
                </a:lnTo>
                <a:lnTo>
                  <a:pt x="90647" y="24701"/>
                </a:lnTo>
                <a:lnTo>
                  <a:pt x="91283" y="13617"/>
                </a:lnTo>
                <a:lnTo>
                  <a:pt x="90065" y="11437"/>
                </a:lnTo>
                <a:lnTo>
                  <a:pt x="87983" y="8715"/>
                </a:lnTo>
                <a:lnTo>
                  <a:pt x="81585" y="1287"/>
                </a:lnTo>
                <a:lnTo>
                  <a:pt x="79790" y="677"/>
                </a:lnTo>
                <a:lnTo>
                  <a:pt x="77323" y="271"/>
                </a:lnTo>
                <a:lnTo>
                  <a:pt x="74409" y="0"/>
                </a:lnTo>
                <a:lnTo>
                  <a:pt x="71196" y="1090"/>
                </a:lnTo>
                <a:lnTo>
                  <a:pt x="67783" y="3086"/>
                </a:lnTo>
                <a:lnTo>
                  <a:pt x="64239" y="5687"/>
                </a:lnTo>
                <a:lnTo>
                  <a:pt x="60606" y="8691"/>
                </a:lnTo>
                <a:lnTo>
                  <a:pt x="56914" y="11963"/>
                </a:lnTo>
                <a:lnTo>
                  <a:pt x="53182" y="15415"/>
                </a:lnTo>
                <a:lnTo>
                  <a:pt x="49425" y="17716"/>
                </a:lnTo>
                <a:lnTo>
                  <a:pt x="45650" y="19250"/>
                </a:lnTo>
                <a:lnTo>
                  <a:pt x="41863" y="20273"/>
                </a:lnTo>
                <a:lnTo>
                  <a:pt x="38068" y="23495"/>
                </a:lnTo>
                <a:lnTo>
                  <a:pt x="34269" y="28183"/>
                </a:lnTo>
                <a:lnTo>
                  <a:pt x="30466" y="33848"/>
                </a:lnTo>
                <a:lnTo>
                  <a:pt x="27931" y="38895"/>
                </a:lnTo>
                <a:lnTo>
                  <a:pt x="26240" y="43529"/>
                </a:lnTo>
                <a:lnTo>
                  <a:pt x="25113" y="47889"/>
                </a:lnTo>
                <a:lnTo>
                  <a:pt x="24362" y="55875"/>
                </a:lnTo>
                <a:lnTo>
                  <a:pt x="23861" y="66280"/>
                </a:lnTo>
                <a:lnTo>
                  <a:pt x="23156" y="98420"/>
                </a:lnTo>
                <a:lnTo>
                  <a:pt x="23058" y="107343"/>
                </a:lnTo>
                <a:lnTo>
                  <a:pt x="24261" y="115832"/>
                </a:lnTo>
                <a:lnTo>
                  <a:pt x="26334" y="124031"/>
                </a:lnTo>
                <a:lnTo>
                  <a:pt x="28986" y="132037"/>
                </a:lnTo>
                <a:lnTo>
                  <a:pt x="30754" y="138644"/>
                </a:lnTo>
                <a:lnTo>
                  <a:pt x="31932" y="144319"/>
                </a:lnTo>
                <a:lnTo>
                  <a:pt x="33824" y="156484"/>
                </a:lnTo>
                <a:lnTo>
                  <a:pt x="35249" y="160022"/>
                </a:lnTo>
                <a:lnTo>
                  <a:pt x="37469" y="164921"/>
                </a:lnTo>
                <a:lnTo>
                  <a:pt x="40220" y="170726"/>
                </a:lnTo>
                <a:lnTo>
                  <a:pt x="43323" y="174597"/>
                </a:lnTo>
                <a:lnTo>
                  <a:pt x="46662" y="177178"/>
                </a:lnTo>
                <a:lnTo>
                  <a:pt x="55078" y="181319"/>
                </a:lnTo>
                <a:lnTo>
                  <a:pt x="57039" y="182929"/>
                </a:lnTo>
                <a:lnTo>
                  <a:pt x="59616" y="185272"/>
                </a:lnTo>
                <a:lnTo>
                  <a:pt x="62603" y="188105"/>
                </a:lnTo>
                <a:lnTo>
                  <a:pt x="65866" y="189992"/>
                </a:lnTo>
                <a:lnTo>
                  <a:pt x="69310" y="191251"/>
                </a:lnTo>
                <a:lnTo>
                  <a:pt x="80009" y="19376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2" name="SMARTPenAnnotation218"/>
          <p:cNvSpPr/>
          <p:nvPr/>
        </p:nvSpPr>
        <p:spPr>
          <a:xfrm>
            <a:off x="5840729" y="3865150"/>
            <a:ext cx="102872" cy="501110"/>
          </a:xfrm>
          <a:custGeom>
            <a:avLst/>
            <a:gdLst/>
            <a:ahLst/>
            <a:cxnLst/>
            <a:rect l="0" t="0" r="0" b="0"/>
            <a:pathLst>
              <a:path w="102872" h="501110">
                <a:moveTo>
                  <a:pt x="102871" y="43909"/>
                </a:moveTo>
                <a:lnTo>
                  <a:pt x="102871" y="12150"/>
                </a:lnTo>
                <a:lnTo>
                  <a:pt x="101601" y="10036"/>
                </a:lnTo>
                <a:lnTo>
                  <a:pt x="99484" y="7357"/>
                </a:lnTo>
                <a:lnTo>
                  <a:pt x="96803" y="4301"/>
                </a:lnTo>
                <a:lnTo>
                  <a:pt x="93745" y="2264"/>
                </a:lnTo>
                <a:lnTo>
                  <a:pt x="90437" y="906"/>
                </a:lnTo>
                <a:lnTo>
                  <a:pt x="86962" y="0"/>
                </a:lnTo>
                <a:lnTo>
                  <a:pt x="83374" y="667"/>
                </a:lnTo>
                <a:lnTo>
                  <a:pt x="79713" y="2381"/>
                </a:lnTo>
                <a:lnTo>
                  <a:pt x="76003" y="4794"/>
                </a:lnTo>
                <a:lnTo>
                  <a:pt x="72258" y="6402"/>
                </a:lnTo>
                <a:lnTo>
                  <a:pt x="68493" y="7475"/>
                </a:lnTo>
                <a:lnTo>
                  <a:pt x="64712" y="8189"/>
                </a:lnTo>
                <a:lnTo>
                  <a:pt x="62192" y="9936"/>
                </a:lnTo>
                <a:lnTo>
                  <a:pt x="60511" y="12371"/>
                </a:lnTo>
                <a:lnTo>
                  <a:pt x="59391" y="15263"/>
                </a:lnTo>
                <a:lnTo>
                  <a:pt x="57374" y="18462"/>
                </a:lnTo>
                <a:lnTo>
                  <a:pt x="54760" y="21865"/>
                </a:lnTo>
                <a:lnTo>
                  <a:pt x="51746" y="25403"/>
                </a:lnTo>
                <a:lnTo>
                  <a:pt x="48468" y="30302"/>
                </a:lnTo>
                <a:lnTo>
                  <a:pt x="45012" y="36108"/>
                </a:lnTo>
                <a:lnTo>
                  <a:pt x="41439" y="42518"/>
                </a:lnTo>
                <a:lnTo>
                  <a:pt x="34081" y="56414"/>
                </a:lnTo>
                <a:lnTo>
                  <a:pt x="30340" y="63676"/>
                </a:lnTo>
                <a:lnTo>
                  <a:pt x="27847" y="71057"/>
                </a:lnTo>
                <a:lnTo>
                  <a:pt x="23068" y="94851"/>
                </a:lnTo>
                <a:lnTo>
                  <a:pt x="20459" y="104541"/>
                </a:lnTo>
                <a:lnTo>
                  <a:pt x="14173" y="125466"/>
                </a:lnTo>
                <a:lnTo>
                  <a:pt x="7146" y="147467"/>
                </a:lnTo>
                <a:lnTo>
                  <a:pt x="4764" y="162478"/>
                </a:lnTo>
                <a:lnTo>
                  <a:pt x="3177" y="180105"/>
                </a:lnTo>
                <a:lnTo>
                  <a:pt x="2118" y="199477"/>
                </a:lnTo>
                <a:lnTo>
                  <a:pt x="941" y="237934"/>
                </a:lnTo>
                <a:lnTo>
                  <a:pt x="55" y="323826"/>
                </a:lnTo>
                <a:lnTo>
                  <a:pt x="0" y="50110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3" name="SMARTPenAnnotation219"/>
          <p:cNvSpPr/>
          <p:nvPr/>
        </p:nvSpPr>
        <p:spPr>
          <a:xfrm>
            <a:off x="5760720" y="4069079"/>
            <a:ext cx="194310" cy="34292"/>
          </a:xfrm>
          <a:custGeom>
            <a:avLst/>
            <a:gdLst/>
            <a:ahLst/>
            <a:cxnLst/>
            <a:rect l="0" t="0" r="0" b="0"/>
            <a:pathLst>
              <a:path w="194310" h="34292">
                <a:moveTo>
                  <a:pt x="0" y="34291"/>
                </a:moveTo>
                <a:lnTo>
                  <a:pt x="26867" y="34291"/>
                </a:lnTo>
                <a:lnTo>
                  <a:pt x="33152" y="33021"/>
                </a:lnTo>
                <a:lnTo>
                  <a:pt x="41151" y="30904"/>
                </a:lnTo>
                <a:lnTo>
                  <a:pt x="50294" y="28223"/>
                </a:lnTo>
                <a:lnTo>
                  <a:pt x="60199" y="26435"/>
                </a:lnTo>
                <a:lnTo>
                  <a:pt x="70613" y="25243"/>
                </a:lnTo>
                <a:lnTo>
                  <a:pt x="81365" y="24449"/>
                </a:lnTo>
                <a:lnTo>
                  <a:pt x="89803" y="22650"/>
                </a:lnTo>
                <a:lnTo>
                  <a:pt x="96699" y="20180"/>
                </a:lnTo>
                <a:lnTo>
                  <a:pt x="102566" y="17263"/>
                </a:lnTo>
                <a:lnTo>
                  <a:pt x="109017" y="15319"/>
                </a:lnTo>
                <a:lnTo>
                  <a:pt x="115858" y="14023"/>
                </a:lnTo>
                <a:lnTo>
                  <a:pt x="122958" y="13159"/>
                </a:lnTo>
                <a:lnTo>
                  <a:pt x="131502" y="11313"/>
                </a:lnTo>
                <a:lnTo>
                  <a:pt x="141008" y="8812"/>
                </a:lnTo>
                <a:lnTo>
                  <a:pt x="151155" y="5875"/>
                </a:lnTo>
                <a:lnTo>
                  <a:pt x="159190" y="3916"/>
                </a:lnTo>
                <a:lnTo>
                  <a:pt x="165817" y="2611"/>
                </a:lnTo>
                <a:lnTo>
                  <a:pt x="194309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4" name="SMARTPenAnnotation220"/>
          <p:cNvSpPr/>
          <p:nvPr/>
        </p:nvSpPr>
        <p:spPr>
          <a:xfrm>
            <a:off x="6128596" y="4034789"/>
            <a:ext cx="95565" cy="143144"/>
          </a:xfrm>
          <a:custGeom>
            <a:avLst/>
            <a:gdLst/>
            <a:ahLst/>
            <a:cxnLst/>
            <a:rect l="0" t="0" r="0" b="0"/>
            <a:pathLst>
              <a:path w="95565" h="143144">
                <a:moveTo>
                  <a:pt x="55033" y="0"/>
                </a:moveTo>
                <a:lnTo>
                  <a:pt x="28166" y="26869"/>
                </a:lnTo>
                <a:lnTo>
                  <a:pt x="25692" y="30612"/>
                </a:lnTo>
                <a:lnTo>
                  <a:pt x="24042" y="34379"/>
                </a:lnTo>
                <a:lnTo>
                  <a:pt x="22942" y="38159"/>
                </a:lnTo>
                <a:lnTo>
                  <a:pt x="20939" y="43220"/>
                </a:lnTo>
                <a:lnTo>
                  <a:pt x="18334" y="49133"/>
                </a:lnTo>
                <a:lnTo>
                  <a:pt x="15328" y="55615"/>
                </a:lnTo>
                <a:lnTo>
                  <a:pt x="12053" y="63747"/>
                </a:lnTo>
                <a:lnTo>
                  <a:pt x="5028" y="82942"/>
                </a:lnTo>
                <a:lnTo>
                  <a:pt x="2646" y="92125"/>
                </a:lnTo>
                <a:lnTo>
                  <a:pt x="1059" y="100787"/>
                </a:lnTo>
                <a:lnTo>
                  <a:pt x="0" y="109101"/>
                </a:lnTo>
                <a:lnTo>
                  <a:pt x="564" y="115915"/>
                </a:lnTo>
                <a:lnTo>
                  <a:pt x="2211" y="121726"/>
                </a:lnTo>
                <a:lnTo>
                  <a:pt x="7910" y="134112"/>
                </a:lnTo>
                <a:lnTo>
                  <a:pt x="9648" y="136398"/>
                </a:lnTo>
                <a:lnTo>
                  <a:pt x="12077" y="139192"/>
                </a:lnTo>
                <a:lnTo>
                  <a:pt x="14966" y="142325"/>
                </a:lnTo>
                <a:lnTo>
                  <a:pt x="18162" y="143143"/>
                </a:lnTo>
                <a:lnTo>
                  <a:pt x="21563" y="142419"/>
                </a:lnTo>
                <a:lnTo>
                  <a:pt x="25100" y="140666"/>
                </a:lnTo>
                <a:lnTo>
                  <a:pt x="29997" y="139498"/>
                </a:lnTo>
                <a:lnTo>
                  <a:pt x="35802" y="138719"/>
                </a:lnTo>
                <a:lnTo>
                  <a:pt x="42213" y="138199"/>
                </a:lnTo>
                <a:lnTo>
                  <a:pt x="46487" y="136583"/>
                </a:lnTo>
                <a:lnTo>
                  <a:pt x="49336" y="134235"/>
                </a:lnTo>
                <a:lnTo>
                  <a:pt x="51235" y="131400"/>
                </a:lnTo>
                <a:lnTo>
                  <a:pt x="53771" y="129511"/>
                </a:lnTo>
                <a:lnTo>
                  <a:pt x="56732" y="128251"/>
                </a:lnTo>
                <a:lnTo>
                  <a:pt x="64541" y="126228"/>
                </a:lnTo>
                <a:lnTo>
                  <a:pt x="66452" y="124792"/>
                </a:lnTo>
                <a:lnTo>
                  <a:pt x="68996" y="122565"/>
                </a:lnTo>
                <a:lnTo>
                  <a:pt x="71962" y="119810"/>
                </a:lnTo>
                <a:lnTo>
                  <a:pt x="73939" y="116704"/>
                </a:lnTo>
                <a:lnTo>
                  <a:pt x="75257" y="113362"/>
                </a:lnTo>
                <a:lnTo>
                  <a:pt x="76136" y="109865"/>
                </a:lnTo>
                <a:lnTo>
                  <a:pt x="80499" y="95819"/>
                </a:lnTo>
                <a:lnTo>
                  <a:pt x="83440" y="86740"/>
                </a:lnTo>
                <a:lnTo>
                  <a:pt x="85401" y="79416"/>
                </a:lnTo>
                <a:lnTo>
                  <a:pt x="86709" y="73265"/>
                </a:lnTo>
                <a:lnTo>
                  <a:pt x="87581" y="67893"/>
                </a:lnTo>
                <a:lnTo>
                  <a:pt x="89432" y="63042"/>
                </a:lnTo>
                <a:lnTo>
                  <a:pt x="91935" y="58538"/>
                </a:lnTo>
                <a:lnTo>
                  <a:pt x="94874" y="54266"/>
                </a:lnTo>
                <a:lnTo>
                  <a:pt x="95564" y="50147"/>
                </a:lnTo>
                <a:lnTo>
                  <a:pt x="94754" y="46132"/>
                </a:lnTo>
                <a:lnTo>
                  <a:pt x="92944" y="42185"/>
                </a:lnTo>
                <a:lnTo>
                  <a:pt x="91737" y="37013"/>
                </a:lnTo>
                <a:lnTo>
                  <a:pt x="90933" y="31026"/>
                </a:lnTo>
                <a:lnTo>
                  <a:pt x="90396" y="24494"/>
                </a:lnTo>
                <a:lnTo>
                  <a:pt x="88769" y="20139"/>
                </a:lnTo>
                <a:lnTo>
                  <a:pt x="86414" y="17236"/>
                </a:lnTo>
                <a:lnTo>
                  <a:pt x="83574" y="15301"/>
                </a:lnTo>
                <a:lnTo>
                  <a:pt x="80411" y="12741"/>
                </a:lnTo>
                <a:lnTo>
                  <a:pt x="77031" y="9764"/>
                </a:lnTo>
                <a:lnTo>
                  <a:pt x="68552" y="1929"/>
                </a:lnTo>
                <a:lnTo>
                  <a:pt x="65315" y="2556"/>
                </a:lnTo>
                <a:lnTo>
                  <a:pt x="60618" y="4244"/>
                </a:lnTo>
                <a:lnTo>
                  <a:pt x="54947" y="6640"/>
                </a:lnTo>
                <a:lnTo>
                  <a:pt x="49895" y="8237"/>
                </a:lnTo>
                <a:lnTo>
                  <a:pt x="45258" y="9301"/>
                </a:lnTo>
                <a:lnTo>
                  <a:pt x="32174" y="1143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5" name="SMARTPenAnnotation221"/>
          <p:cNvSpPr/>
          <p:nvPr/>
        </p:nvSpPr>
        <p:spPr>
          <a:xfrm>
            <a:off x="6304029" y="3886479"/>
            <a:ext cx="73911" cy="411201"/>
          </a:xfrm>
          <a:custGeom>
            <a:avLst/>
            <a:gdLst/>
            <a:ahLst/>
            <a:cxnLst/>
            <a:rect l="0" t="0" r="0" b="0"/>
            <a:pathLst>
              <a:path w="73911" h="411201">
                <a:moveTo>
                  <a:pt x="73910" y="22580"/>
                </a:moveTo>
                <a:lnTo>
                  <a:pt x="67843" y="10445"/>
                </a:lnTo>
                <a:lnTo>
                  <a:pt x="64785" y="6870"/>
                </a:lnTo>
                <a:lnTo>
                  <a:pt x="61477" y="4487"/>
                </a:lnTo>
                <a:lnTo>
                  <a:pt x="53110" y="662"/>
                </a:lnTo>
                <a:lnTo>
                  <a:pt x="51154" y="348"/>
                </a:lnTo>
                <a:lnTo>
                  <a:pt x="48579" y="139"/>
                </a:lnTo>
                <a:lnTo>
                  <a:pt x="45593" y="0"/>
                </a:lnTo>
                <a:lnTo>
                  <a:pt x="43602" y="1176"/>
                </a:lnTo>
                <a:lnTo>
                  <a:pt x="42275" y="3231"/>
                </a:lnTo>
                <a:lnTo>
                  <a:pt x="41390" y="5871"/>
                </a:lnTo>
                <a:lnTo>
                  <a:pt x="38260" y="8901"/>
                </a:lnTo>
                <a:lnTo>
                  <a:pt x="33634" y="12191"/>
                </a:lnTo>
                <a:lnTo>
                  <a:pt x="28010" y="15654"/>
                </a:lnTo>
                <a:lnTo>
                  <a:pt x="24260" y="19233"/>
                </a:lnTo>
                <a:lnTo>
                  <a:pt x="21760" y="22889"/>
                </a:lnTo>
                <a:lnTo>
                  <a:pt x="20094" y="26596"/>
                </a:lnTo>
                <a:lnTo>
                  <a:pt x="11680" y="43949"/>
                </a:lnTo>
                <a:lnTo>
                  <a:pt x="8293" y="55876"/>
                </a:lnTo>
                <a:lnTo>
                  <a:pt x="4766" y="71448"/>
                </a:lnTo>
                <a:lnTo>
                  <a:pt x="1144" y="89448"/>
                </a:lnTo>
                <a:lnTo>
                  <a:pt x="0" y="106529"/>
                </a:lnTo>
                <a:lnTo>
                  <a:pt x="507" y="122996"/>
                </a:lnTo>
                <a:lnTo>
                  <a:pt x="2114" y="139054"/>
                </a:lnTo>
                <a:lnTo>
                  <a:pt x="3187" y="154840"/>
                </a:lnTo>
                <a:lnTo>
                  <a:pt x="3901" y="170443"/>
                </a:lnTo>
                <a:lnTo>
                  <a:pt x="4907" y="209901"/>
                </a:lnTo>
                <a:lnTo>
                  <a:pt x="5048" y="219851"/>
                </a:lnTo>
                <a:lnTo>
                  <a:pt x="6412" y="232835"/>
                </a:lnTo>
                <a:lnTo>
                  <a:pt x="8592" y="247840"/>
                </a:lnTo>
                <a:lnTo>
                  <a:pt x="11315" y="264194"/>
                </a:lnTo>
                <a:lnTo>
                  <a:pt x="13130" y="277636"/>
                </a:lnTo>
                <a:lnTo>
                  <a:pt x="14340" y="289137"/>
                </a:lnTo>
                <a:lnTo>
                  <a:pt x="15147" y="299345"/>
                </a:lnTo>
                <a:lnTo>
                  <a:pt x="15685" y="309960"/>
                </a:lnTo>
                <a:lnTo>
                  <a:pt x="16282" y="331915"/>
                </a:lnTo>
                <a:lnTo>
                  <a:pt x="16760" y="41120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6" name="SMARTPenAnnotation222"/>
          <p:cNvSpPr/>
          <p:nvPr/>
        </p:nvSpPr>
        <p:spPr>
          <a:xfrm>
            <a:off x="6217920" y="4080509"/>
            <a:ext cx="148590" cy="34292"/>
          </a:xfrm>
          <a:custGeom>
            <a:avLst/>
            <a:gdLst/>
            <a:ahLst/>
            <a:cxnLst/>
            <a:rect l="0" t="0" r="0" b="0"/>
            <a:pathLst>
              <a:path w="148590" h="34292">
                <a:moveTo>
                  <a:pt x="0" y="34291"/>
                </a:moveTo>
                <a:lnTo>
                  <a:pt x="6067" y="28223"/>
                </a:lnTo>
                <a:lnTo>
                  <a:pt x="9125" y="26435"/>
                </a:lnTo>
                <a:lnTo>
                  <a:pt x="12433" y="25243"/>
                </a:lnTo>
                <a:lnTo>
                  <a:pt x="15908" y="24449"/>
                </a:lnTo>
                <a:lnTo>
                  <a:pt x="20765" y="22650"/>
                </a:lnTo>
                <a:lnTo>
                  <a:pt x="26544" y="20180"/>
                </a:lnTo>
                <a:lnTo>
                  <a:pt x="32935" y="17263"/>
                </a:lnTo>
                <a:lnTo>
                  <a:pt x="38467" y="15319"/>
                </a:lnTo>
                <a:lnTo>
                  <a:pt x="43424" y="14023"/>
                </a:lnTo>
                <a:lnTo>
                  <a:pt x="47999" y="13159"/>
                </a:lnTo>
                <a:lnTo>
                  <a:pt x="53589" y="12583"/>
                </a:lnTo>
                <a:lnTo>
                  <a:pt x="59856" y="12198"/>
                </a:lnTo>
                <a:lnTo>
                  <a:pt x="66574" y="11943"/>
                </a:lnTo>
                <a:lnTo>
                  <a:pt x="74862" y="10502"/>
                </a:lnTo>
                <a:lnTo>
                  <a:pt x="84198" y="8272"/>
                </a:lnTo>
                <a:lnTo>
                  <a:pt x="94232" y="5514"/>
                </a:lnTo>
                <a:lnTo>
                  <a:pt x="103461" y="3676"/>
                </a:lnTo>
                <a:lnTo>
                  <a:pt x="112154" y="2451"/>
                </a:lnTo>
                <a:lnTo>
                  <a:pt x="148589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7" name="SMARTPenAnnotation223"/>
          <p:cNvSpPr/>
          <p:nvPr/>
        </p:nvSpPr>
        <p:spPr>
          <a:xfrm>
            <a:off x="6469379" y="3966209"/>
            <a:ext cx="125731" cy="274321"/>
          </a:xfrm>
          <a:custGeom>
            <a:avLst/>
            <a:gdLst/>
            <a:ahLst/>
            <a:cxnLst/>
            <a:rect l="0" t="0" r="0" b="0"/>
            <a:pathLst>
              <a:path w="125731" h="274321">
                <a:moveTo>
                  <a:pt x="125730" y="0"/>
                </a:moveTo>
                <a:lnTo>
                  <a:pt x="113595" y="6069"/>
                </a:lnTo>
                <a:lnTo>
                  <a:pt x="108750" y="9126"/>
                </a:lnTo>
                <a:lnTo>
                  <a:pt x="104250" y="12434"/>
                </a:lnTo>
                <a:lnTo>
                  <a:pt x="99980" y="15909"/>
                </a:lnTo>
                <a:lnTo>
                  <a:pt x="95863" y="19496"/>
                </a:lnTo>
                <a:lnTo>
                  <a:pt x="91849" y="23158"/>
                </a:lnTo>
                <a:lnTo>
                  <a:pt x="87902" y="26868"/>
                </a:lnTo>
                <a:lnTo>
                  <a:pt x="82732" y="30612"/>
                </a:lnTo>
                <a:lnTo>
                  <a:pt x="76745" y="34378"/>
                </a:lnTo>
                <a:lnTo>
                  <a:pt x="70214" y="38159"/>
                </a:lnTo>
                <a:lnTo>
                  <a:pt x="62049" y="44489"/>
                </a:lnTo>
                <a:lnTo>
                  <a:pt x="52797" y="52520"/>
                </a:lnTo>
                <a:lnTo>
                  <a:pt x="34896" y="69062"/>
                </a:lnTo>
                <a:lnTo>
                  <a:pt x="22706" y="80648"/>
                </a:lnTo>
                <a:lnTo>
                  <a:pt x="18947" y="85515"/>
                </a:lnTo>
                <a:lnTo>
                  <a:pt x="16442" y="90031"/>
                </a:lnTo>
                <a:lnTo>
                  <a:pt x="13658" y="98434"/>
                </a:lnTo>
                <a:lnTo>
                  <a:pt x="12420" y="106402"/>
                </a:lnTo>
                <a:lnTo>
                  <a:pt x="11871" y="114177"/>
                </a:lnTo>
                <a:lnTo>
                  <a:pt x="11723" y="118028"/>
                </a:lnTo>
                <a:lnTo>
                  <a:pt x="12896" y="120595"/>
                </a:lnTo>
                <a:lnTo>
                  <a:pt x="14947" y="122307"/>
                </a:lnTo>
                <a:lnTo>
                  <a:pt x="17585" y="123448"/>
                </a:lnTo>
                <a:lnTo>
                  <a:pt x="19344" y="125479"/>
                </a:lnTo>
                <a:lnTo>
                  <a:pt x="20516" y="128103"/>
                </a:lnTo>
                <a:lnTo>
                  <a:pt x="21297" y="131122"/>
                </a:lnTo>
                <a:lnTo>
                  <a:pt x="23089" y="134405"/>
                </a:lnTo>
                <a:lnTo>
                  <a:pt x="25553" y="137863"/>
                </a:lnTo>
                <a:lnTo>
                  <a:pt x="28465" y="141439"/>
                </a:lnTo>
                <a:lnTo>
                  <a:pt x="31677" y="143823"/>
                </a:lnTo>
                <a:lnTo>
                  <a:pt x="35088" y="145412"/>
                </a:lnTo>
                <a:lnTo>
                  <a:pt x="38632" y="146471"/>
                </a:lnTo>
                <a:lnTo>
                  <a:pt x="44805" y="149718"/>
                </a:lnTo>
                <a:lnTo>
                  <a:pt x="52730" y="154422"/>
                </a:lnTo>
                <a:lnTo>
                  <a:pt x="74622" y="168087"/>
                </a:lnTo>
                <a:lnTo>
                  <a:pt x="78958" y="171748"/>
                </a:lnTo>
                <a:lnTo>
                  <a:pt x="84389" y="176729"/>
                </a:lnTo>
                <a:lnTo>
                  <a:pt x="90550" y="182590"/>
                </a:lnTo>
                <a:lnTo>
                  <a:pt x="94656" y="187766"/>
                </a:lnTo>
                <a:lnTo>
                  <a:pt x="97395" y="192488"/>
                </a:lnTo>
                <a:lnTo>
                  <a:pt x="99220" y="196905"/>
                </a:lnTo>
                <a:lnTo>
                  <a:pt x="101248" y="205201"/>
                </a:lnTo>
                <a:lnTo>
                  <a:pt x="101789" y="209190"/>
                </a:lnTo>
                <a:lnTo>
                  <a:pt x="100879" y="213120"/>
                </a:lnTo>
                <a:lnTo>
                  <a:pt x="99003" y="217010"/>
                </a:lnTo>
                <a:lnTo>
                  <a:pt x="96483" y="220874"/>
                </a:lnTo>
                <a:lnTo>
                  <a:pt x="93681" y="228553"/>
                </a:lnTo>
                <a:lnTo>
                  <a:pt x="92935" y="232379"/>
                </a:lnTo>
                <a:lnTo>
                  <a:pt x="91167" y="236199"/>
                </a:lnTo>
                <a:lnTo>
                  <a:pt x="88718" y="240016"/>
                </a:lnTo>
                <a:lnTo>
                  <a:pt x="85816" y="243831"/>
                </a:lnTo>
                <a:lnTo>
                  <a:pt x="81341" y="246374"/>
                </a:lnTo>
                <a:lnTo>
                  <a:pt x="75817" y="248070"/>
                </a:lnTo>
                <a:lnTo>
                  <a:pt x="69595" y="249200"/>
                </a:lnTo>
                <a:lnTo>
                  <a:pt x="62906" y="251223"/>
                </a:lnTo>
                <a:lnTo>
                  <a:pt x="55908" y="253843"/>
                </a:lnTo>
                <a:lnTo>
                  <a:pt x="48702" y="256858"/>
                </a:lnTo>
                <a:lnTo>
                  <a:pt x="41358" y="260139"/>
                </a:lnTo>
                <a:lnTo>
                  <a:pt x="26425" y="267171"/>
                </a:lnTo>
                <a:lnTo>
                  <a:pt x="20157" y="269554"/>
                </a:lnTo>
                <a:lnTo>
                  <a:pt x="14708" y="271143"/>
                </a:lnTo>
                <a:lnTo>
                  <a:pt x="0" y="27432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8" name="SMARTPenAnnotation224"/>
          <p:cNvSpPr/>
          <p:nvPr/>
        </p:nvSpPr>
        <p:spPr>
          <a:xfrm>
            <a:off x="6629400" y="4023359"/>
            <a:ext cx="102870" cy="170690"/>
          </a:xfrm>
          <a:custGeom>
            <a:avLst/>
            <a:gdLst/>
            <a:ahLst/>
            <a:cxnLst/>
            <a:rect l="0" t="0" r="0" b="0"/>
            <a:pathLst>
              <a:path w="102870" h="170690">
                <a:moveTo>
                  <a:pt x="0" y="0"/>
                </a:moveTo>
                <a:lnTo>
                  <a:pt x="0" y="122346"/>
                </a:lnTo>
                <a:lnTo>
                  <a:pt x="1270" y="134905"/>
                </a:lnTo>
                <a:lnTo>
                  <a:pt x="3386" y="143276"/>
                </a:lnTo>
                <a:lnTo>
                  <a:pt x="6067" y="148858"/>
                </a:lnTo>
                <a:lnTo>
                  <a:pt x="9125" y="153848"/>
                </a:lnTo>
                <a:lnTo>
                  <a:pt x="12433" y="158446"/>
                </a:lnTo>
                <a:lnTo>
                  <a:pt x="20800" y="168882"/>
                </a:lnTo>
                <a:lnTo>
                  <a:pt x="25296" y="169738"/>
                </a:lnTo>
                <a:lnTo>
                  <a:pt x="32105" y="170309"/>
                </a:lnTo>
                <a:lnTo>
                  <a:pt x="40452" y="170689"/>
                </a:lnTo>
                <a:lnTo>
                  <a:pt x="47288" y="169673"/>
                </a:lnTo>
                <a:lnTo>
                  <a:pt x="53115" y="167725"/>
                </a:lnTo>
                <a:lnTo>
                  <a:pt x="58270" y="165157"/>
                </a:lnTo>
                <a:lnTo>
                  <a:pt x="62977" y="162175"/>
                </a:lnTo>
                <a:lnTo>
                  <a:pt x="67385" y="158917"/>
                </a:lnTo>
                <a:lnTo>
                  <a:pt x="71593" y="155475"/>
                </a:lnTo>
                <a:lnTo>
                  <a:pt x="74398" y="151910"/>
                </a:lnTo>
                <a:lnTo>
                  <a:pt x="76268" y="148263"/>
                </a:lnTo>
                <a:lnTo>
                  <a:pt x="77516" y="144562"/>
                </a:lnTo>
                <a:lnTo>
                  <a:pt x="79617" y="140825"/>
                </a:lnTo>
                <a:lnTo>
                  <a:pt x="82288" y="137063"/>
                </a:lnTo>
                <a:lnTo>
                  <a:pt x="85338" y="133286"/>
                </a:lnTo>
                <a:lnTo>
                  <a:pt x="87372" y="129497"/>
                </a:lnTo>
                <a:lnTo>
                  <a:pt x="88727" y="125702"/>
                </a:lnTo>
                <a:lnTo>
                  <a:pt x="96972" y="92282"/>
                </a:lnTo>
                <a:lnTo>
                  <a:pt x="98938" y="81841"/>
                </a:lnTo>
                <a:lnTo>
                  <a:pt x="100248" y="72341"/>
                </a:lnTo>
                <a:lnTo>
                  <a:pt x="101122" y="63467"/>
                </a:lnTo>
                <a:lnTo>
                  <a:pt x="101704" y="56282"/>
                </a:lnTo>
                <a:lnTo>
                  <a:pt x="102093" y="50221"/>
                </a:lnTo>
                <a:lnTo>
                  <a:pt x="102524" y="40101"/>
                </a:lnTo>
                <a:lnTo>
                  <a:pt x="102869" y="2286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9" name="SMARTPenAnnotation225"/>
          <p:cNvSpPr/>
          <p:nvPr/>
        </p:nvSpPr>
        <p:spPr>
          <a:xfrm>
            <a:off x="6823709" y="4011929"/>
            <a:ext cx="11432" cy="388622"/>
          </a:xfrm>
          <a:custGeom>
            <a:avLst/>
            <a:gdLst/>
            <a:ahLst/>
            <a:cxnLst/>
            <a:rect l="0" t="0" r="0" b="0"/>
            <a:pathLst>
              <a:path w="11432" h="388622">
                <a:moveTo>
                  <a:pt x="11431" y="0"/>
                </a:moveTo>
                <a:lnTo>
                  <a:pt x="11431" y="106173"/>
                </a:lnTo>
                <a:lnTo>
                  <a:pt x="10161" y="117772"/>
                </a:lnTo>
                <a:lnTo>
                  <a:pt x="8044" y="130585"/>
                </a:lnTo>
                <a:lnTo>
                  <a:pt x="5363" y="144206"/>
                </a:lnTo>
                <a:lnTo>
                  <a:pt x="3575" y="155828"/>
                </a:lnTo>
                <a:lnTo>
                  <a:pt x="2384" y="166115"/>
                </a:lnTo>
                <a:lnTo>
                  <a:pt x="1589" y="175514"/>
                </a:lnTo>
                <a:lnTo>
                  <a:pt x="1059" y="184319"/>
                </a:lnTo>
                <a:lnTo>
                  <a:pt x="472" y="200877"/>
                </a:lnTo>
                <a:lnTo>
                  <a:pt x="0" y="38862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0" name="SMARTPenAnnotation226"/>
          <p:cNvSpPr/>
          <p:nvPr/>
        </p:nvSpPr>
        <p:spPr>
          <a:xfrm>
            <a:off x="6789419" y="4000515"/>
            <a:ext cx="136479" cy="171436"/>
          </a:xfrm>
          <a:custGeom>
            <a:avLst/>
            <a:gdLst/>
            <a:ahLst/>
            <a:cxnLst/>
            <a:rect l="0" t="0" r="0" b="0"/>
            <a:pathLst>
              <a:path w="136479" h="171436">
                <a:moveTo>
                  <a:pt x="0" y="45705"/>
                </a:moveTo>
                <a:lnTo>
                  <a:pt x="0" y="27501"/>
                </a:lnTo>
                <a:lnTo>
                  <a:pt x="1271" y="22139"/>
                </a:lnTo>
                <a:lnTo>
                  <a:pt x="3388" y="18564"/>
                </a:lnTo>
                <a:lnTo>
                  <a:pt x="6069" y="16181"/>
                </a:lnTo>
                <a:lnTo>
                  <a:pt x="12434" y="10146"/>
                </a:lnTo>
                <a:lnTo>
                  <a:pt x="15909" y="6759"/>
                </a:lnTo>
                <a:lnTo>
                  <a:pt x="19497" y="4501"/>
                </a:lnTo>
                <a:lnTo>
                  <a:pt x="23158" y="2996"/>
                </a:lnTo>
                <a:lnTo>
                  <a:pt x="26868" y="1992"/>
                </a:lnTo>
                <a:lnTo>
                  <a:pt x="30612" y="1323"/>
                </a:lnTo>
                <a:lnTo>
                  <a:pt x="34379" y="877"/>
                </a:lnTo>
                <a:lnTo>
                  <a:pt x="38160" y="579"/>
                </a:lnTo>
                <a:lnTo>
                  <a:pt x="43219" y="381"/>
                </a:lnTo>
                <a:lnTo>
                  <a:pt x="61207" y="102"/>
                </a:lnTo>
                <a:lnTo>
                  <a:pt x="89419" y="0"/>
                </a:lnTo>
                <a:lnTo>
                  <a:pt x="95173" y="1265"/>
                </a:lnTo>
                <a:lnTo>
                  <a:pt x="100279" y="3378"/>
                </a:lnTo>
                <a:lnTo>
                  <a:pt x="104953" y="6057"/>
                </a:lnTo>
                <a:lnTo>
                  <a:pt x="109339" y="9113"/>
                </a:lnTo>
                <a:lnTo>
                  <a:pt x="113533" y="12420"/>
                </a:lnTo>
                <a:lnTo>
                  <a:pt x="117599" y="15895"/>
                </a:lnTo>
                <a:lnTo>
                  <a:pt x="121580" y="19481"/>
                </a:lnTo>
                <a:lnTo>
                  <a:pt x="129389" y="26853"/>
                </a:lnTo>
                <a:lnTo>
                  <a:pt x="131979" y="30597"/>
                </a:lnTo>
                <a:lnTo>
                  <a:pt x="133707" y="34363"/>
                </a:lnTo>
                <a:lnTo>
                  <a:pt x="134858" y="38143"/>
                </a:lnTo>
                <a:lnTo>
                  <a:pt x="135626" y="41934"/>
                </a:lnTo>
                <a:lnTo>
                  <a:pt x="136137" y="45731"/>
                </a:lnTo>
                <a:lnTo>
                  <a:pt x="136478" y="49532"/>
                </a:lnTo>
                <a:lnTo>
                  <a:pt x="135436" y="54606"/>
                </a:lnTo>
                <a:lnTo>
                  <a:pt x="133470" y="60529"/>
                </a:lnTo>
                <a:lnTo>
                  <a:pt x="130891" y="67017"/>
                </a:lnTo>
                <a:lnTo>
                  <a:pt x="129171" y="72613"/>
                </a:lnTo>
                <a:lnTo>
                  <a:pt x="128024" y="77614"/>
                </a:lnTo>
                <a:lnTo>
                  <a:pt x="127259" y="82217"/>
                </a:lnTo>
                <a:lnTo>
                  <a:pt x="125480" y="86556"/>
                </a:lnTo>
                <a:lnTo>
                  <a:pt x="123024" y="90719"/>
                </a:lnTo>
                <a:lnTo>
                  <a:pt x="120115" y="94764"/>
                </a:lnTo>
                <a:lnTo>
                  <a:pt x="116908" y="100001"/>
                </a:lnTo>
                <a:lnTo>
                  <a:pt x="113498" y="106032"/>
                </a:lnTo>
                <a:lnTo>
                  <a:pt x="109955" y="112593"/>
                </a:lnTo>
                <a:lnTo>
                  <a:pt x="103784" y="119507"/>
                </a:lnTo>
                <a:lnTo>
                  <a:pt x="95859" y="126656"/>
                </a:lnTo>
                <a:lnTo>
                  <a:pt x="86766" y="133962"/>
                </a:lnTo>
                <a:lnTo>
                  <a:pt x="79434" y="140103"/>
                </a:lnTo>
                <a:lnTo>
                  <a:pt x="73276" y="145467"/>
                </a:lnTo>
                <a:lnTo>
                  <a:pt x="67901" y="150313"/>
                </a:lnTo>
                <a:lnTo>
                  <a:pt x="61778" y="154813"/>
                </a:lnTo>
                <a:lnTo>
                  <a:pt x="55155" y="159084"/>
                </a:lnTo>
                <a:lnTo>
                  <a:pt x="48200" y="163201"/>
                </a:lnTo>
                <a:lnTo>
                  <a:pt x="42294" y="165945"/>
                </a:lnTo>
                <a:lnTo>
                  <a:pt x="37086" y="167775"/>
                </a:lnTo>
                <a:lnTo>
                  <a:pt x="22861" y="17143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1" name="SMARTPenAnnotation227"/>
          <p:cNvSpPr/>
          <p:nvPr/>
        </p:nvSpPr>
        <p:spPr>
          <a:xfrm>
            <a:off x="6960869" y="4000500"/>
            <a:ext cx="34291" cy="377190"/>
          </a:xfrm>
          <a:custGeom>
            <a:avLst/>
            <a:gdLst/>
            <a:ahLst/>
            <a:cxnLst/>
            <a:rect l="0" t="0" r="0" b="0"/>
            <a:pathLst>
              <a:path w="34291" h="377190">
                <a:moveTo>
                  <a:pt x="34290" y="0"/>
                </a:moveTo>
                <a:lnTo>
                  <a:pt x="34290" y="57510"/>
                </a:lnTo>
                <a:lnTo>
                  <a:pt x="33021" y="68819"/>
                </a:lnTo>
                <a:lnTo>
                  <a:pt x="28223" y="101706"/>
                </a:lnTo>
                <a:lnTo>
                  <a:pt x="26435" y="116064"/>
                </a:lnTo>
                <a:lnTo>
                  <a:pt x="25244" y="128176"/>
                </a:lnTo>
                <a:lnTo>
                  <a:pt x="24449" y="138791"/>
                </a:lnTo>
                <a:lnTo>
                  <a:pt x="23920" y="152217"/>
                </a:lnTo>
                <a:lnTo>
                  <a:pt x="23175" y="201452"/>
                </a:lnTo>
                <a:lnTo>
                  <a:pt x="22902" y="275605"/>
                </a:lnTo>
                <a:lnTo>
                  <a:pt x="21618" y="284066"/>
                </a:lnTo>
                <a:lnTo>
                  <a:pt x="19492" y="290977"/>
                </a:lnTo>
                <a:lnTo>
                  <a:pt x="16805" y="296855"/>
                </a:lnTo>
                <a:lnTo>
                  <a:pt x="13743" y="308393"/>
                </a:lnTo>
                <a:lnTo>
                  <a:pt x="10432" y="323705"/>
                </a:lnTo>
                <a:lnTo>
                  <a:pt x="0" y="37718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2" name="SMARTPenAnnotation228"/>
          <p:cNvSpPr/>
          <p:nvPr/>
        </p:nvSpPr>
        <p:spPr>
          <a:xfrm>
            <a:off x="6949440" y="3968269"/>
            <a:ext cx="147292" cy="157961"/>
          </a:xfrm>
          <a:custGeom>
            <a:avLst/>
            <a:gdLst/>
            <a:ahLst/>
            <a:cxnLst/>
            <a:rect l="0" t="0" r="0" b="0"/>
            <a:pathLst>
              <a:path w="147292" h="157961">
                <a:moveTo>
                  <a:pt x="0" y="20801"/>
                </a:moveTo>
                <a:lnTo>
                  <a:pt x="15908" y="4891"/>
                </a:lnTo>
                <a:lnTo>
                  <a:pt x="19495" y="2575"/>
                </a:lnTo>
                <a:lnTo>
                  <a:pt x="23156" y="1030"/>
                </a:lnTo>
                <a:lnTo>
                  <a:pt x="26867" y="0"/>
                </a:lnTo>
                <a:lnTo>
                  <a:pt x="33152" y="583"/>
                </a:lnTo>
                <a:lnTo>
                  <a:pt x="41151" y="2242"/>
                </a:lnTo>
                <a:lnTo>
                  <a:pt x="50293" y="4619"/>
                </a:lnTo>
                <a:lnTo>
                  <a:pt x="58929" y="6203"/>
                </a:lnTo>
                <a:lnTo>
                  <a:pt x="67226" y="7258"/>
                </a:lnTo>
                <a:lnTo>
                  <a:pt x="75297" y="7963"/>
                </a:lnTo>
                <a:lnTo>
                  <a:pt x="81948" y="9702"/>
                </a:lnTo>
                <a:lnTo>
                  <a:pt x="87652" y="12131"/>
                </a:lnTo>
                <a:lnTo>
                  <a:pt x="92724" y="15021"/>
                </a:lnTo>
                <a:lnTo>
                  <a:pt x="105134" y="21619"/>
                </a:lnTo>
                <a:lnTo>
                  <a:pt x="133797" y="36202"/>
                </a:lnTo>
                <a:lnTo>
                  <a:pt x="138728" y="39958"/>
                </a:lnTo>
                <a:lnTo>
                  <a:pt x="142015" y="43732"/>
                </a:lnTo>
                <a:lnTo>
                  <a:pt x="144206" y="47518"/>
                </a:lnTo>
                <a:lnTo>
                  <a:pt x="145668" y="51312"/>
                </a:lnTo>
                <a:lnTo>
                  <a:pt x="146642" y="55112"/>
                </a:lnTo>
                <a:lnTo>
                  <a:pt x="147291" y="58915"/>
                </a:lnTo>
                <a:lnTo>
                  <a:pt x="146454" y="62720"/>
                </a:lnTo>
                <a:lnTo>
                  <a:pt x="144626" y="66527"/>
                </a:lnTo>
                <a:lnTo>
                  <a:pt x="142137" y="70335"/>
                </a:lnTo>
                <a:lnTo>
                  <a:pt x="140478" y="74143"/>
                </a:lnTo>
                <a:lnTo>
                  <a:pt x="139372" y="77953"/>
                </a:lnTo>
                <a:lnTo>
                  <a:pt x="138635" y="81762"/>
                </a:lnTo>
                <a:lnTo>
                  <a:pt x="135602" y="86842"/>
                </a:lnTo>
                <a:lnTo>
                  <a:pt x="131042" y="92768"/>
                </a:lnTo>
                <a:lnTo>
                  <a:pt x="125461" y="99259"/>
                </a:lnTo>
                <a:lnTo>
                  <a:pt x="119200" y="104856"/>
                </a:lnTo>
                <a:lnTo>
                  <a:pt x="112487" y="109858"/>
                </a:lnTo>
                <a:lnTo>
                  <a:pt x="105471" y="114462"/>
                </a:lnTo>
                <a:lnTo>
                  <a:pt x="98254" y="118801"/>
                </a:lnTo>
                <a:lnTo>
                  <a:pt x="90903" y="122964"/>
                </a:lnTo>
                <a:lnTo>
                  <a:pt x="75961" y="130977"/>
                </a:lnTo>
                <a:lnTo>
                  <a:pt x="60853" y="138771"/>
                </a:lnTo>
                <a:lnTo>
                  <a:pt x="54539" y="141358"/>
                </a:lnTo>
                <a:lnTo>
                  <a:pt x="49059" y="143081"/>
                </a:lnTo>
                <a:lnTo>
                  <a:pt x="44136" y="144231"/>
                </a:lnTo>
                <a:lnTo>
                  <a:pt x="37044" y="146268"/>
                </a:lnTo>
                <a:lnTo>
                  <a:pt x="0" y="15796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3" name="SMARTPenAnnotation229"/>
          <p:cNvSpPr/>
          <p:nvPr/>
        </p:nvSpPr>
        <p:spPr>
          <a:xfrm>
            <a:off x="7155180" y="4023359"/>
            <a:ext cx="11430" cy="1"/>
          </a:xfrm>
          <a:custGeom>
            <a:avLst/>
            <a:gdLst/>
            <a:ahLst/>
            <a:cxnLst/>
            <a:rect l="0" t="0" r="0" b="0"/>
            <a:pathLst>
              <a:path w="11430" h="1">
                <a:moveTo>
                  <a:pt x="11429" y="0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4" name="SMARTPenAnnotation230"/>
          <p:cNvSpPr/>
          <p:nvPr/>
        </p:nvSpPr>
        <p:spPr>
          <a:xfrm>
            <a:off x="5795009" y="4389452"/>
            <a:ext cx="171223" cy="239699"/>
          </a:xfrm>
          <a:custGeom>
            <a:avLst/>
            <a:gdLst/>
            <a:ahLst/>
            <a:cxnLst/>
            <a:rect l="0" t="0" r="0" b="0"/>
            <a:pathLst>
              <a:path w="171223" h="239699">
                <a:moveTo>
                  <a:pt x="22861" y="45387"/>
                </a:moveTo>
                <a:lnTo>
                  <a:pt x="34996" y="39320"/>
                </a:lnTo>
                <a:lnTo>
                  <a:pt x="39841" y="36262"/>
                </a:lnTo>
                <a:lnTo>
                  <a:pt x="44341" y="32954"/>
                </a:lnTo>
                <a:lnTo>
                  <a:pt x="48611" y="29479"/>
                </a:lnTo>
                <a:lnTo>
                  <a:pt x="59077" y="24621"/>
                </a:lnTo>
                <a:lnTo>
                  <a:pt x="73675" y="18844"/>
                </a:lnTo>
                <a:lnTo>
                  <a:pt x="91027" y="12451"/>
                </a:lnTo>
                <a:lnTo>
                  <a:pt x="105134" y="8190"/>
                </a:lnTo>
                <a:lnTo>
                  <a:pt x="117080" y="5349"/>
                </a:lnTo>
                <a:lnTo>
                  <a:pt x="127583" y="3455"/>
                </a:lnTo>
                <a:lnTo>
                  <a:pt x="135856" y="2193"/>
                </a:lnTo>
                <a:lnTo>
                  <a:pt x="142641" y="1351"/>
                </a:lnTo>
                <a:lnTo>
                  <a:pt x="148434" y="790"/>
                </a:lnTo>
                <a:lnTo>
                  <a:pt x="153566" y="416"/>
                </a:lnTo>
                <a:lnTo>
                  <a:pt x="158258" y="166"/>
                </a:lnTo>
                <a:lnTo>
                  <a:pt x="162656" y="0"/>
                </a:lnTo>
                <a:lnTo>
                  <a:pt x="165587" y="1159"/>
                </a:lnTo>
                <a:lnTo>
                  <a:pt x="167542" y="3202"/>
                </a:lnTo>
                <a:lnTo>
                  <a:pt x="168844" y="5834"/>
                </a:lnTo>
                <a:lnTo>
                  <a:pt x="170292" y="12145"/>
                </a:lnTo>
                <a:lnTo>
                  <a:pt x="170936" y="19183"/>
                </a:lnTo>
                <a:lnTo>
                  <a:pt x="171222" y="26544"/>
                </a:lnTo>
                <a:lnTo>
                  <a:pt x="170028" y="30285"/>
                </a:lnTo>
                <a:lnTo>
                  <a:pt x="167962" y="34050"/>
                </a:lnTo>
                <a:lnTo>
                  <a:pt x="165315" y="37829"/>
                </a:lnTo>
                <a:lnTo>
                  <a:pt x="162280" y="42889"/>
                </a:lnTo>
                <a:lnTo>
                  <a:pt x="158987" y="48801"/>
                </a:lnTo>
                <a:lnTo>
                  <a:pt x="155521" y="55283"/>
                </a:lnTo>
                <a:lnTo>
                  <a:pt x="150671" y="62145"/>
                </a:lnTo>
                <a:lnTo>
                  <a:pt x="144898" y="69259"/>
                </a:lnTo>
                <a:lnTo>
                  <a:pt x="138509" y="76542"/>
                </a:lnTo>
                <a:lnTo>
                  <a:pt x="128023" y="88021"/>
                </a:lnTo>
                <a:lnTo>
                  <a:pt x="119130" y="97355"/>
                </a:lnTo>
                <a:lnTo>
                  <a:pt x="110944" y="105738"/>
                </a:lnTo>
                <a:lnTo>
                  <a:pt x="105712" y="109751"/>
                </a:lnTo>
                <a:lnTo>
                  <a:pt x="99685" y="113696"/>
                </a:lnTo>
                <a:lnTo>
                  <a:pt x="93127" y="117597"/>
                </a:lnTo>
                <a:lnTo>
                  <a:pt x="87485" y="120197"/>
                </a:lnTo>
                <a:lnTo>
                  <a:pt x="82453" y="121931"/>
                </a:lnTo>
                <a:lnTo>
                  <a:pt x="77829" y="123086"/>
                </a:lnTo>
                <a:lnTo>
                  <a:pt x="72206" y="125126"/>
                </a:lnTo>
                <a:lnTo>
                  <a:pt x="65918" y="127757"/>
                </a:lnTo>
                <a:lnTo>
                  <a:pt x="49710" y="135036"/>
                </a:lnTo>
                <a:lnTo>
                  <a:pt x="48380" y="134363"/>
                </a:lnTo>
                <a:lnTo>
                  <a:pt x="47494" y="132644"/>
                </a:lnTo>
                <a:lnTo>
                  <a:pt x="46071" y="126829"/>
                </a:lnTo>
                <a:lnTo>
                  <a:pt x="47224" y="126352"/>
                </a:lnTo>
                <a:lnTo>
                  <a:pt x="51892" y="125822"/>
                </a:lnTo>
                <a:lnTo>
                  <a:pt x="54915" y="124410"/>
                </a:lnTo>
                <a:lnTo>
                  <a:pt x="58200" y="122199"/>
                </a:lnTo>
                <a:lnTo>
                  <a:pt x="61661" y="119455"/>
                </a:lnTo>
                <a:lnTo>
                  <a:pt x="65237" y="117626"/>
                </a:lnTo>
                <a:lnTo>
                  <a:pt x="68891" y="116407"/>
                </a:lnTo>
                <a:lnTo>
                  <a:pt x="72598" y="115593"/>
                </a:lnTo>
                <a:lnTo>
                  <a:pt x="77608" y="115052"/>
                </a:lnTo>
                <a:lnTo>
                  <a:pt x="83489" y="114690"/>
                </a:lnTo>
                <a:lnTo>
                  <a:pt x="95527" y="114288"/>
                </a:lnTo>
                <a:lnTo>
                  <a:pt x="113603" y="114031"/>
                </a:lnTo>
                <a:lnTo>
                  <a:pt x="117645" y="114010"/>
                </a:lnTo>
                <a:lnTo>
                  <a:pt x="121610" y="115266"/>
                </a:lnTo>
                <a:lnTo>
                  <a:pt x="125524" y="117373"/>
                </a:lnTo>
                <a:lnTo>
                  <a:pt x="129402" y="120048"/>
                </a:lnTo>
                <a:lnTo>
                  <a:pt x="131988" y="123101"/>
                </a:lnTo>
                <a:lnTo>
                  <a:pt x="133713" y="126406"/>
                </a:lnTo>
                <a:lnTo>
                  <a:pt x="134862" y="129880"/>
                </a:lnTo>
                <a:lnTo>
                  <a:pt x="136898" y="132196"/>
                </a:lnTo>
                <a:lnTo>
                  <a:pt x="139526" y="133740"/>
                </a:lnTo>
                <a:lnTo>
                  <a:pt x="142547" y="134769"/>
                </a:lnTo>
                <a:lnTo>
                  <a:pt x="144562" y="137995"/>
                </a:lnTo>
                <a:lnTo>
                  <a:pt x="145905" y="142686"/>
                </a:lnTo>
                <a:lnTo>
                  <a:pt x="146800" y="148353"/>
                </a:lnTo>
                <a:lnTo>
                  <a:pt x="147397" y="154671"/>
                </a:lnTo>
                <a:lnTo>
                  <a:pt x="147794" y="161424"/>
                </a:lnTo>
                <a:lnTo>
                  <a:pt x="148060" y="168465"/>
                </a:lnTo>
                <a:lnTo>
                  <a:pt x="146967" y="174429"/>
                </a:lnTo>
                <a:lnTo>
                  <a:pt x="144968" y="179675"/>
                </a:lnTo>
                <a:lnTo>
                  <a:pt x="142366" y="184442"/>
                </a:lnTo>
                <a:lnTo>
                  <a:pt x="139361" y="188891"/>
                </a:lnTo>
                <a:lnTo>
                  <a:pt x="136087" y="193126"/>
                </a:lnTo>
                <a:lnTo>
                  <a:pt x="132635" y="197220"/>
                </a:lnTo>
                <a:lnTo>
                  <a:pt x="129064" y="201219"/>
                </a:lnTo>
                <a:lnTo>
                  <a:pt x="121709" y="209049"/>
                </a:lnTo>
                <a:lnTo>
                  <a:pt x="104360" y="226666"/>
                </a:lnTo>
                <a:lnTo>
                  <a:pt x="98784" y="231009"/>
                </a:lnTo>
                <a:lnTo>
                  <a:pt x="93796" y="233905"/>
                </a:lnTo>
                <a:lnTo>
                  <a:pt x="89200" y="235836"/>
                </a:lnTo>
                <a:lnTo>
                  <a:pt x="84867" y="237123"/>
                </a:lnTo>
                <a:lnTo>
                  <a:pt x="80708" y="237981"/>
                </a:lnTo>
                <a:lnTo>
                  <a:pt x="76665" y="238553"/>
                </a:lnTo>
                <a:lnTo>
                  <a:pt x="70161" y="238934"/>
                </a:lnTo>
                <a:lnTo>
                  <a:pt x="39767" y="239597"/>
                </a:lnTo>
                <a:lnTo>
                  <a:pt x="0" y="23969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5" name="SMARTPenAnnotation231"/>
          <p:cNvSpPr/>
          <p:nvPr/>
        </p:nvSpPr>
        <p:spPr>
          <a:xfrm>
            <a:off x="6012179" y="4574382"/>
            <a:ext cx="22862" cy="9048"/>
          </a:xfrm>
          <a:custGeom>
            <a:avLst/>
            <a:gdLst/>
            <a:ahLst/>
            <a:cxnLst/>
            <a:rect l="0" t="0" r="0" b="0"/>
            <a:pathLst>
              <a:path w="22862" h="9048">
                <a:moveTo>
                  <a:pt x="22861" y="9047"/>
                </a:moveTo>
                <a:lnTo>
                  <a:pt x="4767" y="0"/>
                </a:lnTo>
                <a:lnTo>
                  <a:pt x="0" y="904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6" name="SMARTPenAnnotation232"/>
          <p:cNvSpPr/>
          <p:nvPr/>
        </p:nvSpPr>
        <p:spPr>
          <a:xfrm>
            <a:off x="6162888" y="4372384"/>
            <a:ext cx="135042" cy="256767"/>
          </a:xfrm>
          <a:custGeom>
            <a:avLst/>
            <a:gdLst/>
            <a:ahLst/>
            <a:cxnLst/>
            <a:rect l="0" t="0" r="0" b="0"/>
            <a:pathLst>
              <a:path w="135042" h="256767">
                <a:moveTo>
                  <a:pt x="123612" y="119605"/>
                </a:moveTo>
                <a:lnTo>
                  <a:pt x="103929" y="109764"/>
                </a:lnTo>
                <a:lnTo>
                  <a:pt x="101600" y="109235"/>
                </a:lnTo>
                <a:lnTo>
                  <a:pt x="98777" y="108882"/>
                </a:lnTo>
                <a:lnTo>
                  <a:pt x="91189" y="108315"/>
                </a:lnTo>
                <a:lnTo>
                  <a:pt x="88026" y="109538"/>
                </a:lnTo>
                <a:lnTo>
                  <a:pt x="83378" y="111624"/>
                </a:lnTo>
                <a:lnTo>
                  <a:pt x="77739" y="114285"/>
                </a:lnTo>
                <a:lnTo>
                  <a:pt x="72710" y="116058"/>
                </a:lnTo>
                <a:lnTo>
                  <a:pt x="68087" y="117241"/>
                </a:lnTo>
                <a:lnTo>
                  <a:pt x="63736" y="118029"/>
                </a:lnTo>
                <a:lnTo>
                  <a:pt x="59564" y="119824"/>
                </a:lnTo>
                <a:lnTo>
                  <a:pt x="55513" y="122291"/>
                </a:lnTo>
                <a:lnTo>
                  <a:pt x="51543" y="125206"/>
                </a:lnTo>
                <a:lnTo>
                  <a:pt x="47625" y="127149"/>
                </a:lnTo>
                <a:lnTo>
                  <a:pt x="43744" y="128445"/>
                </a:lnTo>
                <a:lnTo>
                  <a:pt x="39886" y="129308"/>
                </a:lnTo>
                <a:lnTo>
                  <a:pt x="36045" y="131154"/>
                </a:lnTo>
                <a:lnTo>
                  <a:pt x="32214" y="133654"/>
                </a:lnTo>
                <a:lnTo>
                  <a:pt x="28389" y="136591"/>
                </a:lnTo>
                <a:lnTo>
                  <a:pt x="25840" y="139820"/>
                </a:lnTo>
                <a:lnTo>
                  <a:pt x="24141" y="143241"/>
                </a:lnTo>
                <a:lnTo>
                  <a:pt x="23008" y="146793"/>
                </a:lnTo>
                <a:lnTo>
                  <a:pt x="20982" y="151700"/>
                </a:lnTo>
                <a:lnTo>
                  <a:pt x="18362" y="157512"/>
                </a:lnTo>
                <a:lnTo>
                  <a:pt x="15345" y="163926"/>
                </a:lnTo>
                <a:lnTo>
                  <a:pt x="12064" y="172013"/>
                </a:lnTo>
                <a:lnTo>
                  <a:pt x="8607" y="181214"/>
                </a:lnTo>
                <a:lnTo>
                  <a:pt x="5032" y="191157"/>
                </a:lnTo>
                <a:lnTo>
                  <a:pt x="2648" y="199057"/>
                </a:lnTo>
                <a:lnTo>
                  <a:pt x="1059" y="205593"/>
                </a:lnTo>
                <a:lnTo>
                  <a:pt x="0" y="211221"/>
                </a:lnTo>
                <a:lnTo>
                  <a:pt x="564" y="217512"/>
                </a:lnTo>
                <a:lnTo>
                  <a:pt x="2210" y="224247"/>
                </a:lnTo>
                <a:lnTo>
                  <a:pt x="4577" y="231276"/>
                </a:lnTo>
                <a:lnTo>
                  <a:pt x="6155" y="237232"/>
                </a:lnTo>
                <a:lnTo>
                  <a:pt x="7207" y="242474"/>
                </a:lnTo>
                <a:lnTo>
                  <a:pt x="7908" y="247237"/>
                </a:lnTo>
                <a:lnTo>
                  <a:pt x="9646" y="250414"/>
                </a:lnTo>
                <a:lnTo>
                  <a:pt x="12075" y="252531"/>
                </a:lnTo>
                <a:lnTo>
                  <a:pt x="19030" y="255929"/>
                </a:lnTo>
                <a:lnTo>
                  <a:pt x="20870" y="256208"/>
                </a:lnTo>
                <a:lnTo>
                  <a:pt x="23367" y="256394"/>
                </a:lnTo>
                <a:lnTo>
                  <a:pt x="26302" y="256518"/>
                </a:lnTo>
                <a:lnTo>
                  <a:pt x="30799" y="254060"/>
                </a:lnTo>
                <a:lnTo>
                  <a:pt x="36336" y="249882"/>
                </a:lnTo>
                <a:lnTo>
                  <a:pt x="42568" y="244557"/>
                </a:lnTo>
                <a:lnTo>
                  <a:pt x="47992" y="239736"/>
                </a:lnTo>
                <a:lnTo>
                  <a:pt x="57407" y="230993"/>
                </a:lnTo>
                <a:lnTo>
                  <a:pt x="69846" y="218932"/>
                </a:lnTo>
                <a:lnTo>
                  <a:pt x="72528" y="215033"/>
                </a:lnTo>
                <a:lnTo>
                  <a:pt x="75507" y="207314"/>
                </a:lnTo>
                <a:lnTo>
                  <a:pt x="78842" y="199668"/>
                </a:lnTo>
                <a:lnTo>
                  <a:pt x="89321" y="177625"/>
                </a:lnTo>
                <a:lnTo>
                  <a:pt x="93131" y="168446"/>
                </a:lnTo>
                <a:lnTo>
                  <a:pt x="95671" y="161055"/>
                </a:lnTo>
                <a:lnTo>
                  <a:pt x="97364" y="154859"/>
                </a:lnTo>
                <a:lnTo>
                  <a:pt x="98493" y="148188"/>
                </a:lnTo>
                <a:lnTo>
                  <a:pt x="99246" y="141200"/>
                </a:lnTo>
                <a:lnTo>
                  <a:pt x="99748" y="134002"/>
                </a:lnTo>
                <a:lnTo>
                  <a:pt x="101353" y="125393"/>
                </a:lnTo>
                <a:lnTo>
                  <a:pt x="103692" y="115844"/>
                </a:lnTo>
                <a:lnTo>
                  <a:pt x="106521" y="105668"/>
                </a:lnTo>
                <a:lnTo>
                  <a:pt x="107138" y="97614"/>
                </a:lnTo>
                <a:lnTo>
                  <a:pt x="106280" y="90974"/>
                </a:lnTo>
                <a:lnTo>
                  <a:pt x="104436" y="85278"/>
                </a:lnTo>
                <a:lnTo>
                  <a:pt x="103208" y="76400"/>
                </a:lnTo>
                <a:lnTo>
                  <a:pt x="102390" y="65402"/>
                </a:lnTo>
                <a:lnTo>
                  <a:pt x="101237" y="35812"/>
                </a:lnTo>
                <a:lnTo>
                  <a:pt x="100848" y="20504"/>
                </a:lnTo>
                <a:lnTo>
                  <a:pt x="99545" y="17977"/>
                </a:lnTo>
                <a:lnTo>
                  <a:pt x="97408" y="15023"/>
                </a:lnTo>
                <a:lnTo>
                  <a:pt x="94712" y="11784"/>
                </a:lnTo>
                <a:lnTo>
                  <a:pt x="92915" y="8355"/>
                </a:lnTo>
                <a:lnTo>
                  <a:pt x="90918" y="1157"/>
                </a:lnTo>
                <a:lnTo>
                  <a:pt x="90386" y="0"/>
                </a:lnTo>
                <a:lnTo>
                  <a:pt x="90032" y="498"/>
                </a:lnTo>
                <a:lnTo>
                  <a:pt x="89532" y="7268"/>
                </a:lnTo>
                <a:lnTo>
                  <a:pt x="89462" y="10424"/>
                </a:lnTo>
                <a:lnTo>
                  <a:pt x="90684" y="13798"/>
                </a:lnTo>
                <a:lnTo>
                  <a:pt x="92770" y="17317"/>
                </a:lnTo>
                <a:lnTo>
                  <a:pt x="95431" y="20933"/>
                </a:lnTo>
                <a:lnTo>
                  <a:pt x="98387" y="28338"/>
                </a:lnTo>
                <a:lnTo>
                  <a:pt x="99701" y="35862"/>
                </a:lnTo>
                <a:lnTo>
                  <a:pt x="100284" y="43440"/>
                </a:lnTo>
                <a:lnTo>
                  <a:pt x="100544" y="51041"/>
                </a:lnTo>
                <a:lnTo>
                  <a:pt x="100659" y="62462"/>
                </a:lnTo>
                <a:lnTo>
                  <a:pt x="100710" y="84472"/>
                </a:lnTo>
                <a:lnTo>
                  <a:pt x="103264" y="103803"/>
                </a:lnTo>
                <a:lnTo>
                  <a:pt x="107507" y="128121"/>
                </a:lnTo>
                <a:lnTo>
                  <a:pt x="116454" y="175460"/>
                </a:lnTo>
                <a:lnTo>
                  <a:pt x="118840" y="189862"/>
                </a:lnTo>
                <a:lnTo>
                  <a:pt x="120430" y="200733"/>
                </a:lnTo>
                <a:lnTo>
                  <a:pt x="121491" y="209250"/>
                </a:lnTo>
                <a:lnTo>
                  <a:pt x="122197" y="216199"/>
                </a:lnTo>
                <a:lnTo>
                  <a:pt x="122669" y="222101"/>
                </a:lnTo>
                <a:lnTo>
                  <a:pt x="124253" y="227306"/>
                </a:lnTo>
                <a:lnTo>
                  <a:pt x="126579" y="232046"/>
                </a:lnTo>
                <a:lnTo>
                  <a:pt x="129400" y="236475"/>
                </a:lnTo>
                <a:lnTo>
                  <a:pt x="131280" y="240699"/>
                </a:lnTo>
                <a:lnTo>
                  <a:pt x="132534" y="244784"/>
                </a:lnTo>
                <a:lnTo>
                  <a:pt x="135041" y="25676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7" name="SMARTPenAnnotation233"/>
          <p:cNvSpPr/>
          <p:nvPr/>
        </p:nvSpPr>
        <p:spPr>
          <a:xfrm>
            <a:off x="6435089" y="4377689"/>
            <a:ext cx="137103" cy="269047"/>
          </a:xfrm>
          <a:custGeom>
            <a:avLst/>
            <a:gdLst/>
            <a:ahLst/>
            <a:cxnLst/>
            <a:rect l="0" t="0" r="0" b="0"/>
            <a:pathLst>
              <a:path w="137103" h="269047">
                <a:moveTo>
                  <a:pt x="0" y="0"/>
                </a:moveTo>
                <a:lnTo>
                  <a:pt x="0" y="43896"/>
                </a:lnTo>
                <a:lnTo>
                  <a:pt x="1271" y="53394"/>
                </a:lnTo>
                <a:lnTo>
                  <a:pt x="3387" y="64806"/>
                </a:lnTo>
                <a:lnTo>
                  <a:pt x="6069" y="77494"/>
                </a:lnTo>
                <a:lnTo>
                  <a:pt x="7856" y="88493"/>
                </a:lnTo>
                <a:lnTo>
                  <a:pt x="9047" y="98366"/>
                </a:lnTo>
                <a:lnTo>
                  <a:pt x="9842" y="107487"/>
                </a:lnTo>
                <a:lnTo>
                  <a:pt x="10371" y="114838"/>
                </a:lnTo>
                <a:lnTo>
                  <a:pt x="10960" y="126393"/>
                </a:lnTo>
                <a:lnTo>
                  <a:pt x="11418" y="245355"/>
                </a:lnTo>
                <a:lnTo>
                  <a:pt x="12693" y="243580"/>
                </a:lnTo>
                <a:lnTo>
                  <a:pt x="14812" y="238587"/>
                </a:lnTo>
                <a:lnTo>
                  <a:pt x="17495" y="231448"/>
                </a:lnTo>
                <a:lnTo>
                  <a:pt x="19284" y="225419"/>
                </a:lnTo>
                <a:lnTo>
                  <a:pt x="20476" y="220129"/>
                </a:lnTo>
                <a:lnTo>
                  <a:pt x="21271" y="215333"/>
                </a:lnTo>
                <a:lnTo>
                  <a:pt x="23071" y="210866"/>
                </a:lnTo>
                <a:lnTo>
                  <a:pt x="25541" y="206617"/>
                </a:lnTo>
                <a:lnTo>
                  <a:pt x="28457" y="202515"/>
                </a:lnTo>
                <a:lnTo>
                  <a:pt x="31698" y="194570"/>
                </a:lnTo>
                <a:lnTo>
                  <a:pt x="32562" y="190674"/>
                </a:lnTo>
                <a:lnTo>
                  <a:pt x="34408" y="185536"/>
                </a:lnTo>
                <a:lnTo>
                  <a:pt x="36908" y="179571"/>
                </a:lnTo>
                <a:lnTo>
                  <a:pt x="39846" y="173054"/>
                </a:lnTo>
                <a:lnTo>
                  <a:pt x="43074" y="167439"/>
                </a:lnTo>
                <a:lnTo>
                  <a:pt x="46496" y="162426"/>
                </a:lnTo>
                <a:lnTo>
                  <a:pt x="50048" y="157814"/>
                </a:lnTo>
                <a:lnTo>
                  <a:pt x="54955" y="153470"/>
                </a:lnTo>
                <a:lnTo>
                  <a:pt x="60767" y="149303"/>
                </a:lnTo>
                <a:lnTo>
                  <a:pt x="67182" y="145256"/>
                </a:lnTo>
                <a:lnTo>
                  <a:pt x="72728" y="142557"/>
                </a:lnTo>
                <a:lnTo>
                  <a:pt x="77696" y="140758"/>
                </a:lnTo>
                <a:lnTo>
                  <a:pt x="82277" y="139559"/>
                </a:lnTo>
                <a:lnTo>
                  <a:pt x="86602" y="137490"/>
                </a:lnTo>
                <a:lnTo>
                  <a:pt x="90755" y="134840"/>
                </a:lnTo>
                <a:lnTo>
                  <a:pt x="94793" y="131803"/>
                </a:lnTo>
                <a:lnTo>
                  <a:pt x="98756" y="129779"/>
                </a:lnTo>
                <a:lnTo>
                  <a:pt x="102667" y="128430"/>
                </a:lnTo>
                <a:lnTo>
                  <a:pt x="106545" y="127530"/>
                </a:lnTo>
                <a:lnTo>
                  <a:pt x="110400" y="126930"/>
                </a:lnTo>
                <a:lnTo>
                  <a:pt x="114240" y="126530"/>
                </a:lnTo>
                <a:lnTo>
                  <a:pt x="118070" y="126263"/>
                </a:lnTo>
                <a:lnTo>
                  <a:pt x="121893" y="127356"/>
                </a:lnTo>
                <a:lnTo>
                  <a:pt x="125713" y="129354"/>
                </a:lnTo>
                <a:lnTo>
                  <a:pt x="134899" y="135618"/>
                </a:lnTo>
                <a:lnTo>
                  <a:pt x="135653" y="137402"/>
                </a:lnTo>
                <a:lnTo>
                  <a:pt x="136490" y="142771"/>
                </a:lnTo>
                <a:lnTo>
                  <a:pt x="136863" y="149391"/>
                </a:lnTo>
                <a:lnTo>
                  <a:pt x="136962" y="152934"/>
                </a:lnTo>
                <a:lnTo>
                  <a:pt x="137102" y="170057"/>
                </a:lnTo>
                <a:lnTo>
                  <a:pt x="135852" y="175601"/>
                </a:lnTo>
                <a:lnTo>
                  <a:pt x="133748" y="180568"/>
                </a:lnTo>
                <a:lnTo>
                  <a:pt x="131076" y="185149"/>
                </a:lnTo>
                <a:lnTo>
                  <a:pt x="128024" y="190743"/>
                </a:lnTo>
                <a:lnTo>
                  <a:pt x="117661" y="210751"/>
                </a:lnTo>
                <a:lnTo>
                  <a:pt x="110291" y="225324"/>
                </a:lnTo>
                <a:lnTo>
                  <a:pt x="105277" y="230226"/>
                </a:lnTo>
                <a:lnTo>
                  <a:pt x="99395" y="233494"/>
                </a:lnTo>
                <a:lnTo>
                  <a:pt x="92934" y="235673"/>
                </a:lnTo>
                <a:lnTo>
                  <a:pt x="87356" y="238395"/>
                </a:lnTo>
                <a:lnTo>
                  <a:pt x="82368" y="241480"/>
                </a:lnTo>
                <a:lnTo>
                  <a:pt x="77772" y="244807"/>
                </a:lnTo>
                <a:lnTo>
                  <a:pt x="70898" y="248295"/>
                </a:lnTo>
                <a:lnTo>
                  <a:pt x="62505" y="251890"/>
                </a:lnTo>
                <a:lnTo>
                  <a:pt x="39864" y="260718"/>
                </a:lnTo>
                <a:lnTo>
                  <a:pt x="36736" y="262712"/>
                </a:lnTo>
                <a:lnTo>
                  <a:pt x="33381" y="265312"/>
                </a:lnTo>
                <a:lnTo>
                  <a:pt x="29874" y="268315"/>
                </a:lnTo>
                <a:lnTo>
                  <a:pt x="27536" y="269046"/>
                </a:lnTo>
                <a:lnTo>
                  <a:pt x="25977" y="268265"/>
                </a:lnTo>
                <a:lnTo>
                  <a:pt x="24939" y="266473"/>
                </a:lnTo>
                <a:lnTo>
                  <a:pt x="22976" y="265279"/>
                </a:lnTo>
                <a:lnTo>
                  <a:pt x="20398" y="264483"/>
                </a:lnTo>
                <a:lnTo>
                  <a:pt x="11431" y="26289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8" name="SMARTPenAnnotation234"/>
          <p:cNvSpPr/>
          <p:nvPr/>
        </p:nvSpPr>
        <p:spPr>
          <a:xfrm>
            <a:off x="6641027" y="4451114"/>
            <a:ext cx="102674" cy="178030"/>
          </a:xfrm>
          <a:custGeom>
            <a:avLst/>
            <a:gdLst/>
            <a:ahLst/>
            <a:cxnLst/>
            <a:rect l="0" t="0" r="0" b="0"/>
            <a:pathLst>
              <a:path w="102674" h="178030">
                <a:moveTo>
                  <a:pt x="91242" y="6586"/>
                </a:moveTo>
                <a:lnTo>
                  <a:pt x="85175" y="518"/>
                </a:lnTo>
                <a:lnTo>
                  <a:pt x="82117" y="0"/>
                </a:lnTo>
                <a:lnTo>
                  <a:pt x="78810" y="925"/>
                </a:lnTo>
                <a:lnTo>
                  <a:pt x="75334" y="2812"/>
                </a:lnTo>
                <a:lnTo>
                  <a:pt x="71746" y="5340"/>
                </a:lnTo>
                <a:lnTo>
                  <a:pt x="68085" y="8295"/>
                </a:lnTo>
                <a:lnTo>
                  <a:pt x="64375" y="11535"/>
                </a:lnTo>
                <a:lnTo>
                  <a:pt x="60630" y="16235"/>
                </a:lnTo>
                <a:lnTo>
                  <a:pt x="56864" y="21909"/>
                </a:lnTo>
                <a:lnTo>
                  <a:pt x="53084" y="28231"/>
                </a:lnTo>
                <a:lnTo>
                  <a:pt x="49293" y="33716"/>
                </a:lnTo>
                <a:lnTo>
                  <a:pt x="45497" y="38642"/>
                </a:lnTo>
                <a:lnTo>
                  <a:pt x="41696" y="43197"/>
                </a:lnTo>
                <a:lnTo>
                  <a:pt x="37891" y="48773"/>
                </a:lnTo>
                <a:lnTo>
                  <a:pt x="34084" y="55030"/>
                </a:lnTo>
                <a:lnTo>
                  <a:pt x="30278" y="61742"/>
                </a:lnTo>
                <a:lnTo>
                  <a:pt x="26469" y="70027"/>
                </a:lnTo>
                <a:lnTo>
                  <a:pt x="22660" y="79359"/>
                </a:lnTo>
                <a:lnTo>
                  <a:pt x="18851" y="89391"/>
                </a:lnTo>
                <a:lnTo>
                  <a:pt x="15041" y="97349"/>
                </a:lnTo>
                <a:lnTo>
                  <a:pt x="11232" y="103925"/>
                </a:lnTo>
                <a:lnTo>
                  <a:pt x="7422" y="109578"/>
                </a:lnTo>
                <a:lnTo>
                  <a:pt x="4882" y="115887"/>
                </a:lnTo>
                <a:lnTo>
                  <a:pt x="3189" y="122633"/>
                </a:lnTo>
                <a:lnTo>
                  <a:pt x="2060" y="129671"/>
                </a:lnTo>
                <a:lnTo>
                  <a:pt x="1308" y="136902"/>
                </a:lnTo>
                <a:lnTo>
                  <a:pt x="806" y="144264"/>
                </a:lnTo>
                <a:lnTo>
                  <a:pt x="249" y="157946"/>
                </a:lnTo>
                <a:lnTo>
                  <a:pt x="0" y="168260"/>
                </a:lnTo>
                <a:lnTo>
                  <a:pt x="1205" y="171518"/>
                </a:lnTo>
                <a:lnTo>
                  <a:pt x="3277" y="173691"/>
                </a:lnTo>
                <a:lnTo>
                  <a:pt x="9661" y="177177"/>
                </a:lnTo>
                <a:lnTo>
                  <a:pt x="11455" y="177463"/>
                </a:lnTo>
                <a:lnTo>
                  <a:pt x="13921" y="177654"/>
                </a:lnTo>
                <a:lnTo>
                  <a:pt x="16834" y="177781"/>
                </a:lnTo>
                <a:lnTo>
                  <a:pt x="33071" y="177960"/>
                </a:lnTo>
                <a:lnTo>
                  <a:pt x="60338" y="178029"/>
                </a:lnTo>
                <a:lnTo>
                  <a:pt x="64290" y="176761"/>
                </a:lnTo>
                <a:lnTo>
                  <a:pt x="68194" y="174646"/>
                </a:lnTo>
                <a:lnTo>
                  <a:pt x="72067" y="171966"/>
                </a:lnTo>
                <a:lnTo>
                  <a:pt x="77189" y="170179"/>
                </a:lnTo>
                <a:lnTo>
                  <a:pt x="83143" y="168988"/>
                </a:lnTo>
                <a:lnTo>
                  <a:pt x="102673" y="16660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9" name="SMARTPenAnnotation235"/>
          <p:cNvSpPr/>
          <p:nvPr/>
        </p:nvSpPr>
        <p:spPr>
          <a:xfrm>
            <a:off x="6858000" y="4411979"/>
            <a:ext cx="22860" cy="228601"/>
          </a:xfrm>
          <a:custGeom>
            <a:avLst/>
            <a:gdLst/>
            <a:ahLst/>
            <a:cxnLst/>
            <a:rect l="0" t="0" r="0" b="0"/>
            <a:pathLst>
              <a:path w="22860" h="228601">
                <a:moveTo>
                  <a:pt x="22859" y="0"/>
                </a:moveTo>
                <a:lnTo>
                  <a:pt x="22859" y="35592"/>
                </a:lnTo>
                <a:lnTo>
                  <a:pt x="21590" y="44048"/>
                </a:lnTo>
                <a:lnTo>
                  <a:pt x="19474" y="54766"/>
                </a:lnTo>
                <a:lnTo>
                  <a:pt x="16792" y="66991"/>
                </a:lnTo>
                <a:lnTo>
                  <a:pt x="13734" y="78950"/>
                </a:lnTo>
                <a:lnTo>
                  <a:pt x="10426" y="90734"/>
                </a:lnTo>
                <a:lnTo>
                  <a:pt x="6951" y="102400"/>
                </a:lnTo>
                <a:lnTo>
                  <a:pt x="4634" y="112716"/>
                </a:lnTo>
                <a:lnTo>
                  <a:pt x="3089" y="122134"/>
                </a:lnTo>
                <a:lnTo>
                  <a:pt x="2059" y="130953"/>
                </a:lnTo>
                <a:lnTo>
                  <a:pt x="1372" y="141912"/>
                </a:lnTo>
                <a:lnTo>
                  <a:pt x="610" y="167636"/>
                </a:lnTo>
                <a:lnTo>
                  <a:pt x="0" y="22860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0" name="SMARTPenAnnotation236"/>
          <p:cNvSpPr/>
          <p:nvPr/>
        </p:nvSpPr>
        <p:spPr>
          <a:xfrm>
            <a:off x="6915150" y="4491989"/>
            <a:ext cx="22860" cy="160021"/>
          </a:xfrm>
          <a:custGeom>
            <a:avLst/>
            <a:gdLst/>
            <a:ahLst/>
            <a:cxnLst/>
            <a:rect l="0" t="0" r="0" b="0"/>
            <a:pathLst>
              <a:path w="22860" h="160021">
                <a:moveTo>
                  <a:pt x="22859" y="0"/>
                </a:moveTo>
                <a:lnTo>
                  <a:pt x="22859" y="35592"/>
                </a:lnTo>
                <a:lnTo>
                  <a:pt x="21590" y="44048"/>
                </a:lnTo>
                <a:lnTo>
                  <a:pt x="19474" y="54766"/>
                </a:lnTo>
                <a:lnTo>
                  <a:pt x="16792" y="66990"/>
                </a:lnTo>
                <a:lnTo>
                  <a:pt x="15004" y="76411"/>
                </a:lnTo>
                <a:lnTo>
                  <a:pt x="13813" y="83960"/>
                </a:lnTo>
                <a:lnTo>
                  <a:pt x="13018" y="90264"/>
                </a:lnTo>
                <a:lnTo>
                  <a:pt x="11219" y="99546"/>
                </a:lnTo>
                <a:lnTo>
                  <a:pt x="5832" y="123406"/>
                </a:lnTo>
                <a:lnTo>
                  <a:pt x="3888" y="133071"/>
                </a:lnTo>
                <a:lnTo>
                  <a:pt x="2592" y="140784"/>
                </a:lnTo>
                <a:lnTo>
                  <a:pt x="0" y="16002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1" name="SMARTPenAnnotation237"/>
          <p:cNvSpPr/>
          <p:nvPr/>
        </p:nvSpPr>
        <p:spPr>
          <a:xfrm>
            <a:off x="6938009" y="4434839"/>
            <a:ext cx="3389" cy="1"/>
          </a:xfrm>
          <a:custGeom>
            <a:avLst/>
            <a:gdLst/>
            <a:ahLst/>
            <a:cxnLst/>
            <a:rect l="0" t="0" r="0" b="0"/>
            <a:pathLst>
              <a:path w="3389" h="1">
                <a:moveTo>
                  <a:pt x="0" y="0"/>
                </a:moveTo>
                <a:lnTo>
                  <a:pt x="3388" y="0"/>
                </a:lnTo>
                <a:close/>
              </a:path>
            </a:pathLst>
          </a:custGeom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2" name="SMARTPenAnnotation238"/>
          <p:cNvSpPr/>
          <p:nvPr/>
        </p:nvSpPr>
        <p:spPr>
          <a:xfrm>
            <a:off x="6983730" y="4469327"/>
            <a:ext cx="91378" cy="171253"/>
          </a:xfrm>
          <a:custGeom>
            <a:avLst/>
            <a:gdLst/>
            <a:ahLst/>
            <a:cxnLst/>
            <a:rect l="0" t="0" r="0" b="0"/>
            <a:pathLst>
              <a:path w="91378" h="171253">
                <a:moveTo>
                  <a:pt x="0" y="68382"/>
                </a:moveTo>
                <a:lnTo>
                  <a:pt x="6068" y="74450"/>
                </a:lnTo>
                <a:lnTo>
                  <a:pt x="10395" y="76238"/>
                </a:lnTo>
                <a:lnTo>
                  <a:pt x="15820" y="77429"/>
                </a:lnTo>
                <a:lnTo>
                  <a:pt x="30641" y="79342"/>
                </a:lnTo>
                <a:lnTo>
                  <a:pt x="33127" y="79499"/>
                </a:lnTo>
                <a:lnTo>
                  <a:pt x="39276" y="79673"/>
                </a:lnTo>
                <a:lnTo>
                  <a:pt x="43965" y="78450"/>
                </a:lnTo>
                <a:lnTo>
                  <a:pt x="49629" y="76364"/>
                </a:lnTo>
                <a:lnTo>
                  <a:pt x="55946" y="73703"/>
                </a:lnTo>
                <a:lnTo>
                  <a:pt x="61427" y="70659"/>
                </a:lnTo>
                <a:lnTo>
                  <a:pt x="66352" y="67361"/>
                </a:lnTo>
                <a:lnTo>
                  <a:pt x="70904" y="63891"/>
                </a:lnTo>
                <a:lnTo>
                  <a:pt x="75209" y="60308"/>
                </a:lnTo>
                <a:lnTo>
                  <a:pt x="79349" y="56650"/>
                </a:lnTo>
                <a:lnTo>
                  <a:pt x="83379" y="52941"/>
                </a:lnTo>
                <a:lnTo>
                  <a:pt x="86067" y="49198"/>
                </a:lnTo>
                <a:lnTo>
                  <a:pt x="87857" y="45433"/>
                </a:lnTo>
                <a:lnTo>
                  <a:pt x="89052" y="41653"/>
                </a:lnTo>
                <a:lnTo>
                  <a:pt x="89848" y="37863"/>
                </a:lnTo>
                <a:lnTo>
                  <a:pt x="90378" y="34066"/>
                </a:lnTo>
                <a:lnTo>
                  <a:pt x="90732" y="30265"/>
                </a:lnTo>
                <a:lnTo>
                  <a:pt x="90968" y="26460"/>
                </a:lnTo>
                <a:lnTo>
                  <a:pt x="91230" y="18847"/>
                </a:lnTo>
                <a:lnTo>
                  <a:pt x="91377" y="7421"/>
                </a:lnTo>
                <a:lnTo>
                  <a:pt x="90128" y="4882"/>
                </a:lnTo>
                <a:lnTo>
                  <a:pt x="88025" y="3188"/>
                </a:lnTo>
                <a:lnTo>
                  <a:pt x="81593" y="471"/>
                </a:lnTo>
                <a:lnTo>
                  <a:pt x="79795" y="249"/>
                </a:lnTo>
                <a:lnTo>
                  <a:pt x="77326" y="100"/>
                </a:lnTo>
                <a:lnTo>
                  <a:pt x="74411" y="0"/>
                </a:lnTo>
                <a:lnTo>
                  <a:pt x="71197" y="1205"/>
                </a:lnTo>
                <a:lnTo>
                  <a:pt x="67785" y="3277"/>
                </a:lnTo>
                <a:lnTo>
                  <a:pt x="64239" y="5929"/>
                </a:lnTo>
                <a:lnTo>
                  <a:pt x="59336" y="10237"/>
                </a:lnTo>
                <a:lnTo>
                  <a:pt x="53528" y="15649"/>
                </a:lnTo>
                <a:lnTo>
                  <a:pt x="47115" y="21796"/>
                </a:lnTo>
                <a:lnTo>
                  <a:pt x="42840" y="27165"/>
                </a:lnTo>
                <a:lnTo>
                  <a:pt x="39990" y="32014"/>
                </a:lnTo>
                <a:lnTo>
                  <a:pt x="38090" y="36517"/>
                </a:lnTo>
                <a:lnTo>
                  <a:pt x="34283" y="42059"/>
                </a:lnTo>
                <a:lnTo>
                  <a:pt x="29205" y="48293"/>
                </a:lnTo>
                <a:lnTo>
                  <a:pt x="23280" y="54990"/>
                </a:lnTo>
                <a:lnTo>
                  <a:pt x="19330" y="61994"/>
                </a:lnTo>
                <a:lnTo>
                  <a:pt x="16696" y="69204"/>
                </a:lnTo>
                <a:lnTo>
                  <a:pt x="14941" y="76550"/>
                </a:lnTo>
                <a:lnTo>
                  <a:pt x="13770" y="83987"/>
                </a:lnTo>
                <a:lnTo>
                  <a:pt x="12990" y="91486"/>
                </a:lnTo>
                <a:lnTo>
                  <a:pt x="12123" y="105320"/>
                </a:lnTo>
                <a:lnTo>
                  <a:pt x="11738" y="115703"/>
                </a:lnTo>
                <a:lnTo>
                  <a:pt x="12905" y="121519"/>
                </a:lnTo>
                <a:lnTo>
                  <a:pt x="14953" y="127937"/>
                </a:lnTo>
                <a:lnTo>
                  <a:pt x="17589" y="134755"/>
                </a:lnTo>
                <a:lnTo>
                  <a:pt x="20615" y="141841"/>
                </a:lnTo>
                <a:lnTo>
                  <a:pt x="27366" y="156487"/>
                </a:lnTo>
                <a:lnTo>
                  <a:pt x="30944" y="161409"/>
                </a:lnTo>
                <a:lnTo>
                  <a:pt x="34599" y="164690"/>
                </a:lnTo>
                <a:lnTo>
                  <a:pt x="43524" y="169956"/>
                </a:lnTo>
                <a:lnTo>
                  <a:pt x="45526" y="170389"/>
                </a:lnTo>
                <a:lnTo>
                  <a:pt x="48129" y="170676"/>
                </a:lnTo>
                <a:lnTo>
                  <a:pt x="51136" y="170868"/>
                </a:lnTo>
                <a:lnTo>
                  <a:pt x="54410" y="170996"/>
                </a:lnTo>
                <a:lnTo>
                  <a:pt x="68579" y="17125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3" name="SMARTPenAnnotation239"/>
          <p:cNvSpPr/>
          <p:nvPr/>
        </p:nvSpPr>
        <p:spPr>
          <a:xfrm>
            <a:off x="7191357" y="4480559"/>
            <a:ext cx="66694" cy="136907"/>
          </a:xfrm>
          <a:custGeom>
            <a:avLst/>
            <a:gdLst/>
            <a:ahLst/>
            <a:cxnLst/>
            <a:rect l="0" t="0" r="0" b="0"/>
            <a:pathLst>
              <a:path w="66694" h="136907">
                <a:moveTo>
                  <a:pt x="66693" y="0"/>
                </a:moveTo>
                <a:lnTo>
                  <a:pt x="54557" y="6068"/>
                </a:lnTo>
                <a:lnTo>
                  <a:pt x="49712" y="9126"/>
                </a:lnTo>
                <a:lnTo>
                  <a:pt x="45212" y="12434"/>
                </a:lnTo>
                <a:lnTo>
                  <a:pt x="40942" y="15909"/>
                </a:lnTo>
                <a:lnTo>
                  <a:pt x="38096" y="19496"/>
                </a:lnTo>
                <a:lnTo>
                  <a:pt x="36198" y="23158"/>
                </a:lnTo>
                <a:lnTo>
                  <a:pt x="34932" y="26868"/>
                </a:lnTo>
                <a:lnTo>
                  <a:pt x="31549" y="33153"/>
                </a:lnTo>
                <a:lnTo>
                  <a:pt x="26754" y="41152"/>
                </a:lnTo>
                <a:lnTo>
                  <a:pt x="21016" y="50295"/>
                </a:lnTo>
                <a:lnTo>
                  <a:pt x="17192" y="57660"/>
                </a:lnTo>
                <a:lnTo>
                  <a:pt x="14642" y="63840"/>
                </a:lnTo>
                <a:lnTo>
                  <a:pt x="12943" y="69230"/>
                </a:lnTo>
                <a:lnTo>
                  <a:pt x="10539" y="75364"/>
                </a:lnTo>
                <a:lnTo>
                  <a:pt x="7667" y="81993"/>
                </a:lnTo>
                <a:lnTo>
                  <a:pt x="4482" y="88952"/>
                </a:lnTo>
                <a:lnTo>
                  <a:pt x="2359" y="96131"/>
                </a:lnTo>
                <a:lnTo>
                  <a:pt x="944" y="103458"/>
                </a:lnTo>
                <a:lnTo>
                  <a:pt x="0" y="110882"/>
                </a:lnTo>
                <a:lnTo>
                  <a:pt x="641" y="117101"/>
                </a:lnTo>
                <a:lnTo>
                  <a:pt x="2338" y="122518"/>
                </a:lnTo>
                <a:lnTo>
                  <a:pt x="8119" y="134269"/>
                </a:lnTo>
                <a:lnTo>
                  <a:pt x="9864" y="135232"/>
                </a:lnTo>
                <a:lnTo>
                  <a:pt x="12297" y="135875"/>
                </a:lnTo>
                <a:lnTo>
                  <a:pt x="15189" y="136303"/>
                </a:lnTo>
                <a:lnTo>
                  <a:pt x="18387" y="136589"/>
                </a:lnTo>
                <a:lnTo>
                  <a:pt x="21789" y="136780"/>
                </a:lnTo>
                <a:lnTo>
                  <a:pt x="25326" y="136906"/>
                </a:lnTo>
                <a:lnTo>
                  <a:pt x="28955" y="135721"/>
                </a:lnTo>
                <a:lnTo>
                  <a:pt x="32644" y="133661"/>
                </a:lnTo>
                <a:lnTo>
                  <a:pt x="36374" y="131018"/>
                </a:lnTo>
                <a:lnTo>
                  <a:pt x="40130" y="127985"/>
                </a:lnTo>
                <a:lnTo>
                  <a:pt x="43904" y="124694"/>
                </a:lnTo>
                <a:lnTo>
                  <a:pt x="47691" y="121229"/>
                </a:lnTo>
                <a:lnTo>
                  <a:pt x="50214" y="117650"/>
                </a:lnTo>
                <a:lnTo>
                  <a:pt x="51897" y="113993"/>
                </a:lnTo>
                <a:lnTo>
                  <a:pt x="53019" y="110285"/>
                </a:lnTo>
                <a:lnTo>
                  <a:pt x="53767" y="106544"/>
                </a:lnTo>
                <a:lnTo>
                  <a:pt x="54265" y="102779"/>
                </a:lnTo>
                <a:lnTo>
                  <a:pt x="54598" y="99000"/>
                </a:lnTo>
                <a:lnTo>
                  <a:pt x="56089" y="92670"/>
                </a:lnTo>
                <a:lnTo>
                  <a:pt x="58353" y="84640"/>
                </a:lnTo>
                <a:lnTo>
                  <a:pt x="61133" y="75477"/>
                </a:lnTo>
                <a:lnTo>
                  <a:pt x="61716" y="65558"/>
                </a:lnTo>
                <a:lnTo>
                  <a:pt x="60835" y="55136"/>
                </a:lnTo>
                <a:lnTo>
                  <a:pt x="56364" y="29236"/>
                </a:lnTo>
                <a:lnTo>
                  <a:pt x="54727" y="25841"/>
                </a:lnTo>
                <a:lnTo>
                  <a:pt x="52365" y="22307"/>
                </a:lnTo>
                <a:lnTo>
                  <a:pt x="43833" y="1143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4" name="SMARTPenAnnotation240"/>
          <p:cNvSpPr/>
          <p:nvPr/>
        </p:nvSpPr>
        <p:spPr>
          <a:xfrm>
            <a:off x="7326630" y="4446269"/>
            <a:ext cx="123987" cy="205741"/>
          </a:xfrm>
          <a:custGeom>
            <a:avLst/>
            <a:gdLst/>
            <a:ahLst/>
            <a:cxnLst/>
            <a:rect l="0" t="0" r="0" b="0"/>
            <a:pathLst>
              <a:path w="123987" h="205741">
                <a:moveTo>
                  <a:pt x="0" y="0"/>
                </a:moveTo>
                <a:lnTo>
                  <a:pt x="6068" y="12136"/>
                </a:lnTo>
                <a:lnTo>
                  <a:pt x="9125" y="16981"/>
                </a:lnTo>
                <a:lnTo>
                  <a:pt x="12432" y="21481"/>
                </a:lnTo>
                <a:lnTo>
                  <a:pt x="15908" y="25751"/>
                </a:lnTo>
                <a:lnTo>
                  <a:pt x="18226" y="32407"/>
                </a:lnTo>
                <a:lnTo>
                  <a:pt x="19771" y="40655"/>
                </a:lnTo>
                <a:lnTo>
                  <a:pt x="20800" y="49963"/>
                </a:lnTo>
                <a:lnTo>
                  <a:pt x="20216" y="59979"/>
                </a:lnTo>
                <a:lnTo>
                  <a:pt x="18558" y="70466"/>
                </a:lnTo>
                <a:lnTo>
                  <a:pt x="16182" y="81267"/>
                </a:lnTo>
                <a:lnTo>
                  <a:pt x="14597" y="91009"/>
                </a:lnTo>
                <a:lnTo>
                  <a:pt x="13542" y="100043"/>
                </a:lnTo>
                <a:lnTo>
                  <a:pt x="12837" y="108605"/>
                </a:lnTo>
                <a:lnTo>
                  <a:pt x="12369" y="115584"/>
                </a:lnTo>
                <a:lnTo>
                  <a:pt x="11846" y="126724"/>
                </a:lnTo>
                <a:lnTo>
                  <a:pt x="10437" y="134013"/>
                </a:lnTo>
                <a:lnTo>
                  <a:pt x="8228" y="142682"/>
                </a:lnTo>
                <a:lnTo>
                  <a:pt x="5486" y="152272"/>
                </a:lnTo>
                <a:lnTo>
                  <a:pt x="3657" y="157394"/>
                </a:lnTo>
                <a:lnTo>
                  <a:pt x="2438" y="159540"/>
                </a:lnTo>
                <a:lnTo>
                  <a:pt x="1625" y="159700"/>
                </a:lnTo>
                <a:lnTo>
                  <a:pt x="1083" y="158537"/>
                </a:lnTo>
                <a:lnTo>
                  <a:pt x="481" y="153858"/>
                </a:lnTo>
                <a:lnTo>
                  <a:pt x="2860" y="147022"/>
                </a:lnTo>
                <a:lnTo>
                  <a:pt x="6987" y="137385"/>
                </a:lnTo>
                <a:lnTo>
                  <a:pt x="17076" y="115670"/>
                </a:lnTo>
                <a:lnTo>
                  <a:pt x="25791" y="97552"/>
                </a:lnTo>
                <a:lnTo>
                  <a:pt x="28624" y="90435"/>
                </a:lnTo>
                <a:lnTo>
                  <a:pt x="30513" y="84420"/>
                </a:lnTo>
                <a:lnTo>
                  <a:pt x="31772" y="79140"/>
                </a:lnTo>
                <a:lnTo>
                  <a:pt x="35151" y="74350"/>
                </a:lnTo>
                <a:lnTo>
                  <a:pt x="39944" y="69887"/>
                </a:lnTo>
                <a:lnTo>
                  <a:pt x="45679" y="65642"/>
                </a:lnTo>
                <a:lnTo>
                  <a:pt x="50773" y="61541"/>
                </a:lnTo>
                <a:lnTo>
                  <a:pt x="55438" y="57537"/>
                </a:lnTo>
                <a:lnTo>
                  <a:pt x="59819" y="53599"/>
                </a:lnTo>
                <a:lnTo>
                  <a:pt x="65279" y="50973"/>
                </a:lnTo>
                <a:lnTo>
                  <a:pt x="71459" y="49222"/>
                </a:lnTo>
                <a:lnTo>
                  <a:pt x="87493" y="46412"/>
                </a:lnTo>
                <a:lnTo>
                  <a:pt x="90078" y="46181"/>
                </a:lnTo>
                <a:lnTo>
                  <a:pt x="93072" y="46028"/>
                </a:lnTo>
                <a:lnTo>
                  <a:pt x="96338" y="45925"/>
                </a:lnTo>
                <a:lnTo>
                  <a:pt x="98515" y="47127"/>
                </a:lnTo>
                <a:lnTo>
                  <a:pt x="99967" y="49198"/>
                </a:lnTo>
                <a:lnTo>
                  <a:pt x="100934" y="51849"/>
                </a:lnTo>
                <a:lnTo>
                  <a:pt x="102849" y="54886"/>
                </a:lnTo>
                <a:lnTo>
                  <a:pt x="105396" y="58181"/>
                </a:lnTo>
                <a:lnTo>
                  <a:pt x="108364" y="61648"/>
                </a:lnTo>
                <a:lnTo>
                  <a:pt x="110343" y="65229"/>
                </a:lnTo>
                <a:lnTo>
                  <a:pt x="111662" y="68886"/>
                </a:lnTo>
                <a:lnTo>
                  <a:pt x="112541" y="72594"/>
                </a:lnTo>
                <a:lnTo>
                  <a:pt x="114397" y="78876"/>
                </a:lnTo>
                <a:lnTo>
                  <a:pt x="119846" y="96016"/>
                </a:lnTo>
                <a:lnTo>
                  <a:pt x="121807" y="103381"/>
                </a:lnTo>
                <a:lnTo>
                  <a:pt x="123115" y="109561"/>
                </a:lnTo>
                <a:lnTo>
                  <a:pt x="123986" y="114951"/>
                </a:lnTo>
                <a:lnTo>
                  <a:pt x="123298" y="121084"/>
                </a:lnTo>
                <a:lnTo>
                  <a:pt x="121568" y="127713"/>
                </a:lnTo>
                <a:lnTo>
                  <a:pt x="119145" y="134672"/>
                </a:lnTo>
                <a:lnTo>
                  <a:pt x="117530" y="143122"/>
                </a:lnTo>
                <a:lnTo>
                  <a:pt x="116453" y="152565"/>
                </a:lnTo>
                <a:lnTo>
                  <a:pt x="115256" y="170677"/>
                </a:lnTo>
                <a:lnTo>
                  <a:pt x="114938" y="177285"/>
                </a:lnTo>
                <a:lnTo>
                  <a:pt x="114300" y="20574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5" name="SMARTPenAnnotation241"/>
          <p:cNvSpPr/>
          <p:nvPr/>
        </p:nvSpPr>
        <p:spPr>
          <a:xfrm>
            <a:off x="7543800" y="4434839"/>
            <a:ext cx="22860" cy="228601"/>
          </a:xfrm>
          <a:custGeom>
            <a:avLst/>
            <a:gdLst/>
            <a:ahLst/>
            <a:cxnLst/>
            <a:rect l="0" t="0" r="0" b="0"/>
            <a:pathLst>
              <a:path w="22860" h="228601">
                <a:moveTo>
                  <a:pt x="22859" y="0"/>
                </a:moveTo>
                <a:lnTo>
                  <a:pt x="22859" y="47728"/>
                </a:lnTo>
                <a:lnTo>
                  <a:pt x="21590" y="62298"/>
                </a:lnTo>
                <a:lnTo>
                  <a:pt x="19473" y="79632"/>
                </a:lnTo>
                <a:lnTo>
                  <a:pt x="16792" y="98809"/>
                </a:lnTo>
                <a:lnTo>
                  <a:pt x="15004" y="116672"/>
                </a:lnTo>
                <a:lnTo>
                  <a:pt x="13813" y="133662"/>
                </a:lnTo>
                <a:lnTo>
                  <a:pt x="12135" y="171684"/>
                </a:lnTo>
                <a:lnTo>
                  <a:pt x="11900" y="179226"/>
                </a:lnTo>
                <a:lnTo>
                  <a:pt x="10473" y="186794"/>
                </a:lnTo>
                <a:lnTo>
                  <a:pt x="8252" y="194380"/>
                </a:lnTo>
                <a:lnTo>
                  <a:pt x="2444" y="210418"/>
                </a:lnTo>
                <a:lnTo>
                  <a:pt x="0" y="22860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6" name="SMARTPenAnnotation242"/>
          <p:cNvSpPr/>
          <p:nvPr/>
        </p:nvSpPr>
        <p:spPr>
          <a:xfrm>
            <a:off x="7498080" y="4419619"/>
            <a:ext cx="457200" cy="198101"/>
          </a:xfrm>
          <a:custGeom>
            <a:avLst/>
            <a:gdLst/>
            <a:ahLst/>
            <a:cxnLst/>
            <a:rect l="0" t="0" r="0" b="0"/>
            <a:pathLst>
              <a:path w="457200" h="198101">
                <a:moveTo>
                  <a:pt x="0" y="95231"/>
                </a:moveTo>
                <a:lnTo>
                  <a:pt x="28044" y="95231"/>
                </a:lnTo>
                <a:lnTo>
                  <a:pt x="35206" y="93960"/>
                </a:lnTo>
                <a:lnTo>
                  <a:pt x="46550" y="89163"/>
                </a:lnTo>
                <a:lnTo>
                  <a:pt x="59212" y="86183"/>
                </a:lnTo>
                <a:lnTo>
                  <a:pt x="72036" y="84860"/>
                </a:lnTo>
                <a:lnTo>
                  <a:pt x="81969" y="84271"/>
                </a:lnTo>
                <a:lnTo>
                  <a:pt x="94016" y="80304"/>
                </a:lnTo>
                <a:lnTo>
                  <a:pt x="110936" y="73850"/>
                </a:lnTo>
                <a:lnTo>
                  <a:pt x="131108" y="65737"/>
                </a:lnTo>
                <a:lnTo>
                  <a:pt x="145825" y="59058"/>
                </a:lnTo>
                <a:lnTo>
                  <a:pt x="156907" y="53335"/>
                </a:lnTo>
                <a:lnTo>
                  <a:pt x="165564" y="48250"/>
                </a:lnTo>
                <a:lnTo>
                  <a:pt x="172606" y="43590"/>
                </a:lnTo>
                <a:lnTo>
                  <a:pt x="178571" y="39214"/>
                </a:lnTo>
                <a:lnTo>
                  <a:pt x="183816" y="35026"/>
                </a:lnTo>
                <a:lnTo>
                  <a:pt x="188584" y="30964"/>
                </a:lnTo>
                <a:lnTo>
                  <a:pt x="193033" y="26986"/>
                </a:lnTo>
                <a:lnTo>
                  <a:pt x="197268" y="23064"/>
                </a:lnTo>
                <a:lnTo>
                  <a:pt x="200092" y="19180"/>
                </a:lnTo>
                <a:lnTo>
                  <a:pt x="201974" y="15320"/>
                </a:lnTo>
                <a:lnTo>
                  <a:pt x="203229" y="11477"/>
                </a:lnTo>
                <a:lnTo>
                  <a:pt x="204066" y="7645"/>
                </a:lnTo>
                <a:lnTo>
                  <a:pt x="204624" y="3820"/>
                </a:lnTo>
                <a:lnTo>
                  <a:pt x="204996" y="0"/>
                </a:lnTo>
                <a:lnTo>
                  <a:pt x="205243" y="3804"/>
                </a:lnTo>
                <a:lnTo>
                  <a:pt x="205593" y="36955"/>
                </a:lnTo>
                <a:lnTo>
                  <a:pt x="205674" y="60440"/>
                </a:lnTo>
                <a:lnTo>
                  <a:pt x="204426" y="72037"/>
                </a:lnTo>
                <a:lnTo>
                  <a:pt x="202324" y="83578"/>
                </a:lnTo>
                <a:lnTo>
                  <a:pt x="199653" y="95082"/>
                </a:lnTo>
                <a:lnTo>
                  <a:pt x="197871" y="105292"/>
                </a:lnTo>
                <a:lnTo>
                  <a:pt x="196684" y="114638"/>
                </a:lnTo>
                <a:lnTo>
                  <a:pt x="195893" y="123409"/>
                </a:lnTo>
                <a:lnTo>
                  <a:pt x="195365" y="130526"/>
                </a:lnTo>
                <a:lnTo>
                  <a:pt x="194779" y="141821"/>
                </a:lnTo>
                <a:lnTo>
                  <a:pt x="194518" y="151074"/>
                </a:lnTo>
                <a:lnTo>
                  <a:pt x="194338" y="172528"/>
                </a:lnTo>
                <a:lnTo>
                  <a:pt x="194313" y="194231"/>
                </a:lnTo>
                <a:lnTo>
                  <a:pt x="194312" y="194251"/>
                </a:lnTo>
                <a:lnTo>
                  <a:pt x="194310" y="190886"/>
                </a:lnTo>
                <a:lnTo>
                  <a:pt x="195580" y="189481"/>
                </a:lnTo>
                <a:lnTo>
                  <a:pt x="197696" y="188544"/>
                </a:lnTo>
                <a:lnTo>
                  <a:pt x="200378" y="187919"/>
                </a:lnTo>
                <a:lnTo>
                  <a:pt x="202165" y="184963"/>
                </a:lnTo>
                <a:lnTo>
                  <a:pt x="203356" y="180452"/>
                </a:lnTo>
                <a:lnTo>
                  <a:pt x="204151" y="174905"/>
                </a:lnTo>
                <a:lnTo>
                  <a:pt x="205950" y="169937"/>
                </a:lnTo>
                <a:lnTo>
                  <a:pt x="208420" y="165355"/>
                </a:lnTo>
                <a:lnTo>
                  <a:pt x="211337" y="161030"/>
                </a:lnTo>
                <a:lnTo>
                  <a:pt x="214551" y="156877"/>
                </a:lnTo>
                <a:lnTo>
                  <a:pt x="217964" y="152838"/>
                </a:lnTo>
                <a:lnTo>
                  <a:pt x="221510" y="148875"/>
                </a:lnTo>
                <a:lnTo>
                  <a:pt x="225143" y="143694"/>
                </a:lnTo>
                <a:lnTo>
                  <a:pt x="228835" y="137699"/>
                </a:lnTo>
                <a:lnTo>
                  <a:pt x="232567" y="131163"/>
                </a:lnTo>
                <a:lnTo>
                  <a:pt x="236324" y="126806"/>
                </a:lnTo>
                <a:lnTo>
                  <a:pt x="240099" y="123900"/>
                </a:lnTo>
                <a:lnTo>
                  <a:pt x="247680" y="120673"/>
                </a:lnTo>
                <a:lnTo>
                  <a:pt x="259089" y="118855"/>
                </a:lnTo>
                <a:lnTo>
                  <a:pt x="272063" y="118191"/>
                </a:lnTo>
                <a:lnTo>
                  <a:pt x="276703" y="121522"/>
                </a:lnTo>
                <a:lnTo>
                  <a:pt x="283963" y="127941"/>
                </a:lnTo>
                <a:lnTo>
                  <a:pt x="284558" y="129737"/>
                </a:lnTo>
                <a:lnTo>
                  <a:pt x="285220" y="135120"/>
                </a:lnTo>
                <a:lnTo>
                  <a:pt x="286667" y="138334"/>
                </a:lnTo>
                <a:lnTo>
                  <a:pt x="288902" y="141745"/>
                </a:lnTo>
                <a:lnTo>
                  <a:pt x="291660" y="145291"/>
                </a:lnTo>
                <a:lnTo>
                  <a:pt x="293500" y="148924"/>
                </a:lnTo>
                <a:lnTo>
                  <a:pt x="294727" y="152616"/>
                </a:lnTo>
                <a:lnTo>
                  <a:pt x="295544" y="156347"/>
                </a:lnTo>
                <a:lnTo>
                  <a:pt x="297359" y="162645"/>
                </a:lnTo>
                <a:lnTo>
                  <a:pt x="306877" y="192679"/>
                </a:lnTo>
                <a:lnTo>
                  <a:pt x="308724" y="194486"/>
                </a:lnTo>
                <a:lnTo>
                  <a:pt x="311227" y="195691"/>
                </a:lnTo>
                <a:lnTo>
                  <a:pt x="317393" y="197029"/>
                </a:lnTo>
                <a:lnTo>
                  <a:pt x="328005" y="197783"/>
                </a:lnTo>
                <a:lnTo>
                  <a:pt x="340688" y="198058"/>
                </a:lnTo>
                <a:lnTo>
                  <a:pt x="345303" y="194695"/>
                </a:lnTo>
                <a:lnTo>
                  <a:pt x="348312" y="192020"/>
                </a:lnTo>
                <a:lnTo>
                  <a:pt x="358428" y="182275"/>
                </a:lnTo>
                <a:lnTo>
                  <a:pt x="364682" y="176120"/>
                </a:lnTo>
                <a:lnTo>
                  <a:pt x="371391" y="170747"/>
                </a:lnTo>
                <a:lnTo>
                  <a:pt x="378404" y="165895"/>
                </a:lnTo>
                <a:lnTo>
                  <a:pt x="385620" y="161390"/>
                </a:lnTo>
                <a:lnTo>
                  <a:pt x="391699" y="154577"/>
                </a:lnTo>
                <a:lnTo>
                  <a:pt x="397023" y="146225"/>
                </a:lnTo>
                <a:lnTo>
                  <a:pt x="401842" y="136847"/>
                </a:lnTo>
                <a:lnTo>
                  <a:pt x="406324" y="129324"/>
                </a:lnTo>
                <a:lnTo>
                  <a:pt x="410583" y="123040"/>
                </a:lnTo>
                <a:lnTo>
                  <a:pt x="414692" y="117580"/>
                </a:lnTo>
                <a:lnTo>
                  <a:pt x="426030" y="101353"/>
                </a:lnTo>
                <a:lnTo>
                  <a:pt x="432610" y="91693"/>
                </a:lnTo>
                <a:lnTo>
                  <a:pt x="435726" y="83982"/>
                </a:lnTo>
                <a:lnTo>
                  <a:pt x="436534" y="77572"/>
                </a:lnTo>
                <a:lnTo>
                  <a:pt x="434773" y="64225"/>
                </a:lnTo>
                <a:lnTo>
                  <a:pt x="433359" y="63131"/>
                </a:lnTo>
                <a:lnTo>
                  <a:pt x="428401" y="61914"/>
                </a:lnTo>
                <a:lnTo>
                  <a:pt x="426570" y="62859"/>
                </a:lnTo>
                <a:lnTo>
                  <a:pt x="425350" y="64759"/>
                </a:lnTo>
                <a:lnTo>
                  <a:pt x="424537" y="67297"/>
                </a:lnTo>
                <a:lnTo>
                  <a:pt x="422724" y="70258"/>
                </a:lnTo>
                <a:lnTo>
                  <a:pt x="420245" y="73502"/>
                </a:lnTo>
                <a:lnTo>
                  <a:pt x="417324" y="76935"/>
                </a:lnTo>
                <a:lnTo>
                  <a:pt x="414106" y="80493"/>
                </a:lnTo>
                <a:lnTo>
                  <a:pt x="407144" y="87834"/>
                </a:lnTo>
                <a:lnTo>
                  <a:pt x="396083" y="99107"/>
                </a:lnTo>
                <a:lnTo>
                  <a:pt x="393596" y="102894"/>
                </a:lnTo>
                <a:lnTo>
                  <a:pt x="391936" y="106690"/>
                </a:lnTo>
                <a:lnTo>
                  <a:pt x="390831" y="110490"/>
                </a:lnTo>
                <a:lnTo>
                  <a:pt x="388824" y="115563"/>
                </a:lnTo>
                <a:lnTo>
                  <a:pt x="386216" y="121486"/>
                </a:lnTo>
                <a:lnTo>
                  <a:pt x="383207" y="127974"/>
                </a:lnTo>
                <a:lnTo>
                  <a:pt x="381201" y="133569"/>
                </a:lnTo>
                <a:lnTo>
                  <a:pt x="379864" y="138570"/>
                </a:lnTo>
                <a:lnTo>
                  <a:pt x="378973" y="143173"/>
                </a:lnTo>
                <a:lnTo>
                  <a:pt x="379648" y="148782"/>
                </a:lnTo>
                <a:lnTo>
                  <a:pt x="381369" y="155062"/>
                </a:lnTo>
                <a:lnTo>
                  <a:pt x="387187" y="171255"/>
                </a:lnTo>
                <a:lnTo>
                  <a:pt x="388935" y="175123"/>
                </a:lnTo>
                <a:lnTo>
                  <a:pt x="394263" y="186195"/>
                </a:lnTo>
                <a:lnTo>
                  <a:pt x="397462" y="190163"/>
                </a:lnTo>
                <a:lnTo>
                  <a:pt x="400864" y="192809"/>
                </a:lnTo>
                <a:lnTo>
                  <a:pt x="404402" y="194573"/>
                </a:lnTo>
                <a:lnTo>
                  <a:pt x="411720" y="196533"/>
                </a:lnTo>
                <a:lnTo>
                  <a:pt x="422981" y="197636"/>
                </a:lnTo>
                <a:lnTo>
                  <a:pt x="434360" y="197963"/>
                </a:lnTo>
                <a:lnTo>
                  <a:pt x="457199" y="19810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7" name="SMARTPenAnnotation243"/>
          <p:cNvSpPr/>
          <p:nvPr/>
        </p:nvSpPr>
        <p:spPr>
          <a:xfrm>
            <a:off x="7663009" y="4709159"/>
            <a:ext cx="86484" cy="193681"/>
          </a:xfrm>
          <a:custGeom>
            <a:avLst/>
            <a:gdLst/>
            <a:ahLst/>
            <a:cxnLst/>
            <a:rect l="0" t="0" r="0" b="0"/>
            <a:pathLst>
              <a:path w="86484" h="193681">
                <a:moveTo>
                  <a:pt x="75100" y="0"/>
                </a:moveTo>
                <a:lnTo>
                  <a:pt x="62965" y="12136"/>
                </a:lnTo>
                <a:lnTo>
                  <a:pt x="58120" y="15711"/>
                </a:lnTo>
                <a:lnTo>
                  <a:pt x="53620" y="18094"/>
                </a:lnTo>
                <a:lnTo>
                  <a:pt x="49350" y="19682"/>
                </a:lnTo>
                <a:lnTo>
                  <a:pt x="45233" y="22012"/>
                </a:lnTo>
                <a:lnTo>
                  <a:pt x="41219" y="24834"/>
                </a:lnTo>
                <a:lnTo>
                  <a:pt x="37272" y="27987"/>
                </a:lnTo>
                <a:lnTo>
                  <a:pt x="30833" y="36438"/>
                </a:lnTo>
                <a:lnTo>
                  <a:pt x="22728" y="48422"/>
                </a:lnTo>
                <a:lnTo>
                  <a:pt x="550" y="82943"/>
                </a:lnTo>
                <a:lnTo>
                  <a:pt x="0" y="85776"/>
                </a:lnTo>
                <a:lnTo>
                  <a:pt x="904" y="87664"/>
                </a:lnTo>
                <a:lnTo>
                  <a:pt x="2775" y="88922"/>
                </a:lnTo>
                <a:lnTo>
                  <a:pt x="4024" y="91032"/>
                </a:lnTo>
                <a:lnTo>
                  <a:pt x="5411" y="96762"/>
                </a:lnTo>
                <a:lnTo>
                  <a:pt x="9590" y="98798"/>
                </a:lnTo>
                <a:lnTo>
                  <a:pt x="16188" y="100155"/>
                </a:lnTo>
                <a:lnTo>
                  <a:pt x="24395" y="101061"/>
                </a:lnTo>
                <a:lnTo>
                  <a:pt x="31137" y="101664"/>
                </a:lnTo>
                <a:lnTo>
                  <a:pt x="36902" y="102066"/>
                </a:lnTo>
                <a:lnTo>
                  <a:pt x="42015" y="102334"/>
                </a:lnTo>
                <a:lnTo>
                  <a:pt x="51082" y="102632"/>
                </a:lnTo>
                <a:lnTo>
                  <a:pt x="55278" y="102712"/>
                </a:lnTo>
                <a:lnTo>
                  <a:pt x="59345" y="104035"/>
                </a:lnTo>
                <a:lnTo>
                  <a:pt x="63327" y="106186"/>
                </a:lnTo>
                <a:lnTo>
                  <a:pt x="72775" y="112698"/>
                </a:lnTo>
                <a:lnTo>
                  <a:pt x="74820" y="114502"/>
                </a:lnTo>
                <a:lnTo>
                  <a:pt x="84738" y="124001"/>
                </a:lnTo>
                <a:lnTo>
                  <a:pt x="85335" y="125848"/>
                </a:lnTo>
                <a:lnTo>
                  <a:pt x="86000" y="131286"/>
                </a:lnTo>
                <a:lnTo>
                  <a:pt x="86176" y="135784"/>
                </a:lnTo>
                <a:lnTo>
                  <a:pt x="86426" y="152981"/>
                </a:lnTo>
                <a:lnTo>
                  <a:pt x="86483" y="162395"/>
                </a:lnTo>
                <a:lnTo>
                  <a:pt x="85229" y="165414"/>
                </a:lnTo>
                <a:lnTo>
                  <a:pt x="83123" y="167426"/>
                </a:lnTo>
                <a:lnTo>
                  <a:pt x="80448" y="168767"/>
                </a:lnTo>
                <a:lnTo>
                  <a:pt x="77396" y="170932"/>
                </a:lnTo>
                <a:lnTo>
                  <a:pt x="74091" y="173645"/>
                </a:lnTo>
                <a:lnTo>
                  <a:pt x="70618" y="176723"/>
                </a:lnTo>
                <a:lnTo>
                  <a:pt x="65762" y="180046"/>
                </a:lnTo>
                <a:lnTo>
                  <a:pt x="59985" y="183531"/>
                </a:lnTo>
                <a:lnTo>
                  <a:pt x="53593" y="187124"/>
                </a:lnTo>
                <a:lnTo>
                  <a:pt x="48062" y="189519"/>
                </a:lnTo>
                <a:lnTo>
                  <a:pt x="43105" y="191116"/>
                </a:lnTo>
                <a:lnTo>
                  <a:pt x="38530" y="192181"/>
                </a:lnTo>
                <a:lnTo>
                  <a:pt x="34210" y="192891"/>
                </a:lnTo>
                <a:lnTo>
                  <a:pt x="30060" y="193364"/>
                </a:lnTo>
                <a:lnTo>
                  <a:pt x="26023" y="193680"/>
                </a:lnTo>
                <a:lnTo>
                  <a:pt x="22062" y="192620"/>
                </a:lnTo>
                <a:lnTo>
                  <a:pt x="18152" y="190643"/>
                </a:lnTo>
                <a:lnTo>
                  <a:pt x="6520" y="18288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8" name="SMARTPenAnnotation244"/>
          <p:cNvSpPr/>
          <p:nvPr/>
        </p:nvSpPr>
        <p:spPr>
          <a:xfrm>
            <a:off x="7829608" y="4717313"/>
            <a:ext cx="114243" cy="151867"/>
          </a:xfrm>
          <a:custGeom>
            <a:avLst/>
            <a:gdLst/>
            <a:ahLst/>
            <a:cxnLst/>
            <a:rect l="0" t="0" r="0" b="0"/>
            <a:pathLst>
              <a:path w="114243" h="151867">
                <a:moveTo>
                  <a:pt x="45661" y="14706"/>
                </a:moveTo>
                <a:lnTo>
                  <a:pt x="51729" y="2571"/>
                </a:lnTo>
                <a:lnTo>
                  <a:pt x="52246" y="266"/>
                </a:lnTo>
                <a:lnTo>
                  <a:pt x="51321" y="0"/>
                </a:lnTo>
                <a:lnTo>
                  <a:pt x="46780" y="2629"/>
                </a:lnTo>
                <a:lnTo>
                  <a:pt x="45136" y="4115"/>
                </a:lnTo>
                <a:lnTo>
                  <a:pt x="39925" y="9153"/>
                </a:lnTo>
                <a:lnTo>
                  <a:pt x="18822" y="30128"/>
                </a:lnTo>
                <a:lnTo>
                  <a:pt x="15068" y="36417"/>
                </a:lnTo>
                <a:lnTo>
                  <a:pt x="11296" y="44421"/>
                </a:lnTo>
                <a:lnTo>
                  <a:pt x="7512" y="53566"/>
                </a:lnTo>
                <a:lnTo>
                  <a:pt x="4988" y="63473"/>
                </a:lnTo>
                <a:lnTo>
                  <a:pt x="3306" y="73887"/>
                </a:lnTo>
                <a:lnTo>
                  <a:pt x="2184" y="84640"/>
                </a:lnTo>
                <a:lnTo>
                  <a:pt x="1437" y="94349"/>
                </a:lnTo>
                <a:lnTo>
                  <a:pt x="938" y="103361"/>
                </a:lnTo>
                <a:lnTo>
                  <a:pt x="237" y="124795"/>
                </a:lnTo>
                <a:lnTo>
                  <a:pt x="0" y="143415"/>
                </a:lnTo>
                <a:lnTo>
                  <a:pt x="1250" y="146231"/>
                </a:lnTo>
                <a:lnTo>
                  <a:pt x="3354" y="148110"/>
                </a:lnTo>
                <a:lnTo>
                  <a:pt x="6026" y="149362"/>
                </a:lnTo>
                <a:lnTo>
                  <a:pt x="9078" y="150197"/>
                </a:lnTo>
                <a:lnTo>
                  <a:pt x="12383" y="150753"/>
                </a:lnTo>
                <a:lnTo>
                  <a:pt x="15856" y="151125"/>
                </a:lnTo>
                <a:lnTo>
                  <a:pt x="18171" y="150102"/>
                </a:lnTo>
                <a:lnTo>
                  <a:pt x="19715" y="148150"/>
                </a:lnTo>
                <a:lnTo>
                  <a:pt x="20743" y="145579"/>
                </a:lnTo>
                <a:lnTo>
                  <a:pt x="23969" y="141325"/>
                </a:lnTo>
                <a:lnTo>
                  <a:pt x="28660" y="135948"/>
                </a:lnTo>
                <a:lnTo>
                  <a:pt x="34328" y="129825"/>
                </a:lnTo>
                <a:lnTo>
                  <a:pt x="38105" y="124472"/>
                </a:lnTo>
                <a:lnTo>
                  <a:pt x="40624" y="119634"/>
                </a:lnTo>
                <a:lnTo>
                  <a:pt x="42303" y="115138"/>
                </a:lnTo>
                <a:lnTo>
                  <a:pt x="45963" y="108331"/>
                </a:lnTo>
                <a:lnTo>
                  <a:pt x="50942" y="99982"/>
                </a:lnTo>
                <a:lnTo>
                  <a:pt x="56802" y="90607"/>
                </a:lnTo>
                <a:lnTo>
                  <a:pt x="60708" y="80547"/>
                </a:lnTo>
                <a:lnTo>
                  <a:pt x="63313" y="70030"/>
                </a:lnTo>
                <a:lnTo>
                  <a:pt x="65049" y="59209"/>
                </a:lnTo>
                <a:lnTo>
                  <a:pt x="66206" y="50725"/>
                </a:lnTo>
                <a:lnTo>
                  <a:pt x="66978" y="43799"/>
                </a:lnTo>
                <a:lnTo>
                  <a:pt x="67493" y="37911"/>
                </a:lnTo>
                <a:lnTo>
                  <a:pt x="67836" y="32716"/>
                </a:lnTo>
                <a:lnTo>
                  <a:pt x="68216" y="23558"/>
                </a:lnTo>
                <a:lnTo>
                  <a:pt x="69588" y="20607"/>
                </a:lnTo>
                <a:lnTo>
                  <a:pt x="71773" y="18640"/>
                </a:lnTo>
                <a:lnTo>
                  <a:pt x="74499" y="17329"/>
                </a:lnTo>
                <a:lnTo>
                  <a:pt x="76317" y="20265"/>
                </a:lnTo>
                <a:lnTo>
                  <a:pt x="77528" y="26032"/>
                </a:lnTo>
                <a:lnTo>
                  <a:pt x="78336" y="33687"/>
                </a:lnTo>
                <a:lnTo>
                  <a:pt x="78874" y="40060"/>
                </a:lnTo>
                <a:lnTo>
                  <a:pt x="79234" y="45579"/>
                </a:lnTo>
                <a:lnTo>
                  <a:pt x="79473" y="50528"/>
                </a:lnTo>
                <a:lnTo>
                  <a:pt x="80902" y="57638"/>
                </a:lnTo>
                <a:lnTo>
                  <a:pt x="83126" y="66187"/>
                </a:lnTo>
                <a:lnTo>
                  <a:pt x="85877" y="75697"/>
                </a:lnTo>
                <a:lnTo>
                  <a:pt x="92322" y="96423"/>
                </a:lnTo>
                <a:lnTo>
                  <a:pt x="95819" y="107284"/>
                </a:lnTo>
                <a:lnTo>
                  <a:pt x="98149" y="115795"/>
                </a:lnTo>
                <a:lnTo>
                  <a:pt x="99704" y="122739"/>
                </a:lnTo>
                <a:lnTo>
                  <a:pt x="100739" y="128638"/>
                </a:lnTo>
                <a:lnTo>
                  <a:pt x="101430" y="133841"/>
                </a:lnTo>
                <a:lnTo>
                  <a:pt x="101890" y="138579"/>
                </a:lnTo>
                <a:lnTo>
                  <a:pt x="102197" y="143008"/>
                </a:lnTo>
                <a:lnTo>
                  <a:pt x="103672" y="145961"/>
                </a:lnTo>
                <a:lnTo>
                  <a:pt x="105926" y="147929"/>
                </a:lnTo>
                <a:lnTo>
                  <a:pt x="114242" y="15186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9" name="SMARTPenAnnotation245"/>
          <p:cNvSpPr/>
          <p:nvPr/>
        </p:nvSpPr>
        <p:spPr>
          <a:xfrm>
            <a:off x="7989569" y="4721296"/>
            <a:ext cx="171451" cy="141813"/>
          </a:xfrm>
          <a:custGeom>
            <a:avLst/>
            <a:gdLst/>
            <a:ahLst/>
            <a:cxnLst/>
            <a:rect l="0" t="0" r="0" b="0"/>
            <a:pathLst>
              <a:path w="171451" h="141813">
                <a:moveTo>
                  <a:pt x="0" y="22154"/>
                </a:moveTo>
                <a:lnTo>
                  <a:pt x="0" y="34289"/>
                </a:lnTo>
                <a:lnTo>
                  <a:pt x="1271" y="41674"/>
                </a:lnTo>
                <a:lnTo>
                  <a:pt x="3388" y="50407"/>
                </a:lnTo>
                <a:lnTo>
                  <a:pt x="6068" y="60039"/>
                </a:lnTo>
                <a:lnTo>
                  <a:pt x="7856" y="69000"/>
                </a:lnTo>
                <a:lnTo>
                  <a:pt x="9047" y="77515"/>
                </a:lnTo>
                <a:lnTo>
                  <a:pt x="9842" y="85731"/>
                </a:lnTo>
                <a:lnTo>
                  <a:pt x="11641" y="95018"/>
                </a:lnTo>
                <a:lnTo>
                  <a:pt x="14112" y="105020"/>
                </a:lnTo>
                <a:lnTo>
                  <a:pt x="21132" y="130245"/>
                </a:lnTo>
                <a:lnTo>
                  <a:pt x="21709" y="133584"/>
                </a:lnTo>
                <a:lnTo>
                  <a:pt x="22093" y="137081"/>
                </a:lnTo>
                <a:lnTo>
                  <a:pt x="22348" y="140682"/>
                </a:lnTo>
                <a:lnTo>
                  <a:pt x="21249" y="141812"/>
                </a:lnTo>
                <a:lnTo>
                  <a:pt x="19246" y="141296"/>
                </a:lnTo>
                <a:lnTo>
                  <a:pt x="12975" y="137410"/>
                </a:lnTo>
                <a:lnTo>
                  <a:pt x="13730" y="134551"/>
                </a:lnTo>
                <a:lnTo>
                  <a:pt x="15503" y="130105"/>
                </a:lnTo>
                <a:lnTo>
                  <a:pt x="17956" y="124601"/>
                </a:lnTo>
                <a:lnTo>
                  <a:pt x="19590" y="115852"/>
                </a:lnTo>
                <a:lnTo>
                  <a:pt x="20680" y="104939"/>
                </a:lnTo>
                <a:lnTo>
                  <a:pt x="21891" y="83077"/>
                </a:lnTo>
                <a:lnTo>
                  <a:pt x="22430" y="69127"/>
                </a:lnTo>
                <a:lnTo>
                  <a:pt x="23844" y="62359"/>
                </a:lnTo>
                <a:lnTo>
                  <a:pt x="26056" y="55307"/>
                </a:lnTo>
                <a:lnTo>
                  <a:pt x="28801" y="48066"/>
                </a:lnTo>
                <a:lnTo>
                  <a:pt x="31901" y="43239"/>
                </a:lnTo>
                <a:lnTo>
                  <a:pt x="35237" y="40020"/>
                </a:lnTo>
                <a:lnTo>
                  <a:pt x="38731" y="37875"/>
                </a:lnTo>
                <a:lnTo>
                  <a:pt x="42331" y="35174"/>
                </a:lnTo>
                <a:lnTo>
                  <a:pt x="46000" y="32104"/>
                </a:lnTo>
                <a:lnTo>
                  <a:pt x="49718" y="28787"/>
                </a:lnTo>
                <a:lnTo>
                  <a:pt x="52195" y="27846"/>
                </a:lnTo>
                <a:lnTo>
                  <a:pt x="53847" y="28488"/>
                </a:lnTo>
                <a:lnTo>
                  <a:pt x="54948" y="30187"/>
                </a:lnTo>
                <a:lnTo>
                  <a:pt x="56953" y="31319"/>
                </a:lnTo>
                <a:lnTo>
                  <a:pt x="59559" y="32074"/>
                </a:lnTo>
                <a:lnTo>
                  <a:pt x="62565" y="32577"/>
                </a:lnTo>
                <a:lnTo>
                  <a:pt x="65841" y="32913"/>
                </a:lnTo>
                <a:lnTo>
                  <a:pt x="69294" y="33136"/>
                </a:lnTo>
                <a:lnTo>
                  <a:pt x="72866" y="33285"/>
                </a:lnTo>
                <a:lnTo>
                  <a:pt x="75248" y="34655"/>
                </a:lnTo>
                <a:lnTo>
                  <a:pt x="76836" y="36837"/>
                </a:lnTo>
                <a:lnTo>
                  <a:pt x="77894" y="39563"/>
                </a:lnTo>
                <a:lnTo>
                  <a:pt x="79870" y="42650"/>
                </a:lnTo>
                <a:lnTo>
                  <a:pt x="82456" y="45978"/>
                </a:lnTo>
                <a:lnTo>
                  <a:pt x="85452" y="49466"/>
                </a:lnTo>
                <a:lnTo>
                  <a:pt x="87447" y="54332"/>
                </a:lnTo>
                <a:lnTo>
                  <a:pt x="88778" y="60116"/>
                </a:lnTo>
                <a:lnTo>
                  <a:pt x="89665" y="66512"/>
                </a:lnTo>
                <a:lnTo>
                  <a:pt x="90257" y="74586"/>
                </a:lnTo>
                <a:lnTo>
                  <a:pt x="90652" y="83778"/>
                </a:lnTo>
                <a:lnTo>
                  <a:pt x="91285" y="113772"/>
                </a:lnTo>
                <a:lnTo>
                  <a:pt x="91431" y="141321"/>
                </a:lnTo>
                <a:lnTo>
                  <a:pt x="91440" y="120809"/>
                </a:lnTo>
                <a:lnTo>
                  <a:pt x="92710" y="115863"/>
                </a:lnTo>
                <a:lnTo>
                  <a:pt x="94827" y="110027"/>
                </a:lnTo>
                <a:lnTo>
                  <a:pt x="97508" y="103595"/>
                </a:lnTo>
                <a:lnTo>
                  <a:pt x="99296" y="98038"/>
                </a:lnTo>
                <a:lnTo>
                  <a:pt x="100487" y="93064"/>
                </a:lnTo>
                <a:lnTo>
                  <a:pt x="101282" y="88477"/>
                </a:lnTo>
                <a:lnTo>
                  <a:pt x="105551" y="69834"/>
                </a:lnTo>
                <a:lnTo>
                  <a:pt x="108467" y="57750"/>
                </a:lnTo>
                <a:lnTo>
                  <a:pt x="111683" y="48424"/>
                </a:lnTo>
                <a:lnTo>
                  <a:pt x="115095" y="40938"/>
                </a:lnTo>
                <a:lnTo>
                  <a:pt x="118640" y="34676"/>
                </a:lnTo>
                <a:lnTo>
                  <a:pt x="121003" y="29232"/>
                </a:lnTo>
                <a:lnTo>
                  <a:pt x="122580" y="24332"/>
                </a:lnTo>
                <a:lnTo>
                  <a:pt x="123630" y="19796"/>
                </a:lnTo>
                <a:lnTo>
                  <a:pt x="125600" y="15502"/>
                </a:lnTo>
                <a:lnTo>
                  <a:pt x="128183" y="11369"/>
                </a:lnTo>
                <a:lnTo>
                  <a:pt x="131176" y="7344"/>
                </a:lnTo>
                <a:lnTo>
                  <a:pt x="134441" y="4660"/>
                </a:lnTo>
                <a:lnTo>
                  <a:pt x="137887" y="2871"/>
                </a:lnTo>
                <a:lnTo>
                  <a:pt x="146477" y="0"/>
                </a:lnTo>
                <a:lnTo>
                  <a:pt x="148451" y="1035"/>
                </a:lnTo>
                <a:lnTo>
                  <a:pt x="151037" y="2994"/>
                </a:lnTo>
                <a:lnTo>
                  <a:pt x="154032" y="5571"/>
                </a:lnTo>
                <a:lnTo>
                  <a:pt x="157298" y="9828"/>
                </a:lnTo>
                <a:lnTo>
                  <a:pt x="160745" y="15207"/>
                </a:lnTo>
                <a:lnTo>
                  <a:pt x="164313" y="21332"/>
                </a:lnTo>
                <a:lnTo>
                  <a:pt x="166692" y="31766"/>
                </a:lnTo>
                <a:lnTo>
                  <a:pt x="168279" y="45071"/>
                </a:lnTo>
                <a:lnTo>
                  <a:pt x="170040" y="72979"/>
                </a:lnTo>
                <a:lnTo>
                  <a:pt x="170511" y="83978"/>
                </a:lnTo>
                <a:lnTo>
                  <a:pt x="171450" y="12502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0" name="SMARTPenAnnotation246"/>
          <p:cNvSpPr/>
          <p:nvPr/>
        </p:nvSpPr>
        <p:spPr>
          <a:xfrm>
            <a:off x="8218169" y="4687108"/>
            <a:ext cx="108014" cy="158567"/>
          </a:xfrm>
          <a:custGeom>
            <a:avLst/>
            <a:gdLst/>
            <a:ahLst/>
            <a:cxnLst/>
            <a:rect l="0" t="0" r="0" b="0"/>
            <a:pathLst>
              <a:path w="108014" h="158567">
                <a:moveTo>
                  <a:pt x="0" y="102061"/>
                </a:moveTo>
                <a:lnTo>
                  <a:pt x="15909" y="102061"/>
                </a:lnTo>
                <a:lnTo>
                  <a:pt x="20766" y="100792"/>
                </a:lnTo>
                <a:lnTo>
                  <a:pt x="26544" y="98675"/>
                </a:lnTo>
                <a:lnTo>
                  <a:pt x="32936" y="95994"/>
                </a:lnTo>
                <a:lnTo>
                  <a:pt x="38468" y="92936"/>
                </a:lnTo>
                <a:lnTo>
                  <a:pt x="43425" y="89628"/>
                </a:lnTo>
                <a:lnTo>
                  <a:pt x="48000" y="86152"/>
                </a:lnTo>
                <a:lnTo>
                  <a:pt x="53591" y="82565"/>
                </a:lnTo>
                <a:lnTo>
                  <a:pt x="59857" y="78904"/>
                </a:lnTo>
                <a:lnTo>
                  <a:pt x="66574" y="75193"/>
                </a:lnTo>
                <a:lnTo>
                  <a:pt x="71053" y="71449"/>
                </a:lnTo>
                <a:lnTo>
                  <a:pt x="74039" y="67683"/>
                </a:lnTo>
                <a:lnTo>
                  <a:pt x="76030" y="63903"/>
                </a:lnTo>
                <a:lnTo>
                  <a:pt x="78626" y="60113"/>
                </a:lnTo>
                <a:lnTo>
                  <a:pt x="81629" y="56315"/>
                </a:lnTo>
                <a:lnTo>
                  <a:pt x="84899" y="52514"/>
                </a:lnTo>
                <a:lnTo>
                  <a:pt x="88349" y="48710"/>
                </a:lnTo>
                <a:lnTo>
                  <a:pt x="95570" y="41096"/>
                </a:lnTo>
                <a:lnTo>
                  <a:pt x="99273" y="36018"/>
                </a:lnTo>
                <a:lnTo>
                  <a:pt x="103013" y="30093"/>
                </a:lnTo>
                <a:lnTo>
                  <a:pt x="106775" y="23602"/>
                </a:lnTo>
                <a:lnTo>
                  <a:pt x="108013" y="18005"/>
                </a:lnTo>
                <a:lnTo>
                  <a:pt x="107569" y="13004"/>
                </a:lnTo>
                <a:lnTo>
                  <a:pt x="103799" y="1920"/>
                </a:lnTo>
                <a:lnTo>
                  <a:pt x="102220" y="1010"/>
                </a:lnTo>
                <a:lnTo>
                  <a:pt x="99896" y="404"/>
                </a:lnTo>
                <a:lnTo>
                  <a:pt x="97078" y="0"/>
                </a:lnTo>
                <a:lnTo>
                  <a:pt x="95198" y="1000"/>
                </a:lnTo>
                <a:lnTo>
                  <a:pt x="93946" y="2937"/>
                </a:lnTo>
                <a:lnTo>
                  <a:pt x="93111" y="5498"/>
                </a:lnTo>
                <a:lnTo>
                  <a:pt x="91284" y="8477"/>
                </a:lnTo>
                <a:lnTo>
                  <a:pt x="88796" y="11731"/>
                </a:lnTo>
                <a:lnTo>
                  <a:pt x="85868" y="15171"/>
                </a:lnTo>
                <a:lnTo>
                  <a:pt x="82646" y="18735"/>
                </a:lnTo>
                <a:lnTo>
                  <a:pt x="75678" y="26081"/>
                </a:lnTo>
                <a:lnTo>
                  <a:pt x="64616" y="37356"/>
                </a:lnTo>
                <a:lnTo>
                  <a:pt x="60858" y="42414"/>
                </a:lnTo>
                <a:lnTo>
                  <a:pt x="57082" y="48327"/>
                </a:lnTo>
                <a:lnTo>
                  <a:pt x="53295" y="54808"/>
                </a:lnTo>
                <a:lnTo>
                  <a:pt x="50770" y="61669"/>
                </a:lnTo>
                <a:lnTo>
                  <a:pt x="49086" y="68784"/>
                </a:lnTo>
                <a:lnTo>
                  <a:pt x="47965" y="76066"/>
                </a:lnTo>
                <a:lnTo>
                  <a:pt x="45946" y="83461"/>
                </a:lnTo>
                <a:lnTo>
                  <a:pt x="43332" y="90931"/>
                </a:lnTo>
                <a:lnTo>
                  <a:pt x="40317" y="98451"/>
                </a:lnTo>
                <a:lnTo>
                  <a:pt x="38309" y="106005"/>
                </a:lnTo>
                <a:lnTo>
                  <a:pt x="36969" y="113580"/>
                </a:lnTo>
                <a:lnTo>
                  <a:pt x="36076" y="121171"/>
                </a:lnTo>
                <a:lnTo>
                  <a:pt x="36751" y="126231"/>
                </a:lnTo>
                <a:lnTo>
                  <a:pt x="38471" y="129604"/>
                </a:lnTo>
                <a:lnTo>
                  <a:pt x="40887" y="131854"/>
                </a:lnTo>
                <a:lnTo>
                  <a:pt x="42498" y="134623"/>
                </a:lnTo>
                <a:lnTo>
                  <a:pt x="43573" y="137739"/>
                </a:lnTo>
                <a:lnTo>
                  <a:pt x="44288" y="141087"/>
                </a:lnTo>
                <a:lnTo>
                  <a:pt x="46035" y="144588"/>
                </a:lnTo>
                <a:lnTo>
                  <a:pt x="48470" y="148192"/>
                </a:lnTo>
                <a:lnTo>
                  <a:pt x="51364" y="151866"/>
                </a:lnTo>
                <a:lnTo>
                  <a:pt x="54563" y="154314"/>
                </a:lnTo>
                <a:lnTo>
                  <a:pt x="57965" y="155946"/>
                </a:lnTo>
                <a:lnTo>
                  <a:pt x="66483" y="158566"/>
                </a:lnTo>
                <a:lnTo>
                  <a:pt x="68453" y="157512"/>
                </a:lnTo>
                <a:lnTo>
                  <a:pt x="71035" y="155538"/>
                </a:lnTo>
                <a:lnTo>
                  <a:pt x="74027" y="152953"/>
                </a:lnTo>
                <a:lnTo>
                  <a:pt x="77292" y="151229"/>
                </a:lnTo>
                <a:lnTo>
                  <a:pt x="80738" y="150080"/>
                </a:lnTo>
                <a:lnTo>
                  <a:pt x="91440" y="14778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1" name="SMARTPenAnnotation247"/>
          <p:cNvSpPr/>
          <p:nvPr/>
        </p:nvSpPr>
        <p:spPr>
          <a:xfrm>
            <a:off x="8481059" y="4594859"/>
            <a:ext cx="1" cy="274321"/>
          </a:xfrm>
          <a:custGeom>
            <a:avLst/>
            <a:gdLst/>
            <a:ahLst/>
            <a:cxnLst/>
            <a:rect l="0" t="0" r="0" b="0"/>
            <a:pathLst>
              <a:path w="1" h="274321">
                <a:moveTo>
                  <a:pt x="0" y="0"/>
                </a:moveTo>
                <a:lnTo>
                  <a:pt x="0" y="27432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2" name="SMARTPenAnnotation248"/>
          <p:cNvSpPr/>
          <p:nvPr/>
        </p:nvSpPr>
        <p:spPr>
          <a:xfrm>
            <a:off x="8572500" y="4709159"/>
            <a:ext cx="11430" cy="148592"/>
          </a:xfrm>
          <a:custGeom>
            <a:avLst/>
            <a:gdLst/>
            <a:ahLst/>
            <a:cxnLst/>
            <a:rect l="0" t="0" r="0" b="0"/>
            <a:pathLst>
              <a:path w="11430" h="148592">
                <a:moveTo>
                  <a:pt x="11429" y="0"/>
                </a:moveTo>
                <a:lnTo>
                  <a:pt x="5362" y="18203"/>
                </a:lnTo>
                <a:lnTo>
                  <a:pt x="4844" y="26106"/>
                </a:lnTo>
                <a:lnTo>
                  <a:pt x="5770" y="33914"/>
                </a:lnTo>
                <a:lnTo>
                  <a:pt x="7656" y="41659"/>
                </a:lnTo>
                <a:lnTo>
                  <a:pt x="8914" y="48093"/>
                </a:lnTo>
                <a:lnTo>
                  <a:pt x="9752" y="53652"/>
                </a:lnTo>
                <a:lnTo>
                  <a:pt x="10312" y="58628"/>
                </a:lnTo>
                <a:lnTo>
                  <a:pt x="9414" y="64486"/>
                </a:lnTo>
                <a:lnTo>
                  <a:pt x="7546" y="70931"/>
                </a:lnTo>
                <a:lnTo>
                  <a:pt x="5031" y="77767"/>
                </a:lnTo>
                <a:lnTo>
                  <a:pt x="3354" y="87405"/>
                </a:lnTo>
                <a:lnTo>
                  <a:pt x="2235" y="98910"/>
                </a:lnTo>
                <a:lnTo>
                  <a:pt x="0" y="14859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3" name="SMARTPenAnnotation249"/>
          <p:cNvSpPr/>
          <p:nvPr/>
        </p:nvSpPr>
        <p:spPr>
          <a:xfrm>
            <a:off x="8618219" y="4697729"/>
            <a:ext cx="148591" cy="127070"/>
          </a:xfrm>
          <a:custGeom>
            <a:avLst/>
            <a:gdLst/>
            <a:ahLst/>
            <a:cxnLst/>
            <a:rect l="0" t="0" r="0" b="0"/>
            <a:pathLst>
              <a:path w="148591" h="127070">
                <a:moveTo>
                  <a:pt x="0" y="0"/>
                </a:moveTo>
                <a:lnTo>
                  <a:pt x="6068" y="12136"/>
                </a:lnTo>
                <a:lnTo>
                  <a:pt x="7856" y="16981"/>
                </a:lnTo>
                <a:lnTo>
                  <a:pt x="9047" y="21481"/>
                </a:lnTo>
                <a:lnTo>
                  <a:pt x="9842" y="25751"/>
                </a:lnTo>
                <a:lnTo>
                  <a:pt x="11641" y="31137"/>
                </a:lnTo>
                <a:lnTo>
                  <a:pt x="14112" y="37268"/>
                </a:lnTo>
                <a:lnTo>
                  <a:pt x="17028" y="43896"/>
                </a:lnTo>
                <a:lnTo>
                  <a:pt x="18972" y="49584"/>
                </a:lnTo>
                <a:lnTo>
                  <a:pt x="20268" y="54646"/>
                </a:lnTo>
                <a:lnTo>
                  <a:pt x="21132" y="59291"/>
                </a:lnTo>
                <a:lnTo>
                  <a:pt x="21709" y="64927"/>
                </a:lnTo>
                <a:lnTo>
                  <a:pt x="22093" y="71225"/>
                </a:lnTo>
                <a:lnTo>
                  <a:pt x="22519" y="84996"/>
                </a:lnTo>
                <a:lnTo>
                  <a:pt x="22709" y="99583"/>
                </a:lnTo>
                <a:lnTo>
                  <a:pt x="21490" y="107029"/>
                </a:lnTo>
                <a:lnTo>
                  <a:pt x="19407" y="114533"/>
                </a:lnTo>
                <a:lnTo>
                  <a:pt x="16748" y="122075"/>
                </a:lnTo>
                <a:lnTo>
                  <a:pt x="14975" y="125833"/>
                </a:lnTo>
                <a:lnTo>
                  <a:pt x="13794" y="127069"/>
                </a:lnTo>
                <a:lnTo>
                  <a:pt x="13006" y="126623"/>
                </a:lnTo>
                <a:lnTo>
                  <a:pt x="13751" y="122515"/>
                </a:lnTo>
                <a:lnTo>
                  <a:pt x="15517" y="115967"/>
                </a:lnTo>
                <a:lnTo>
                  <a:pt x="17965" y="107792"/>
                </a:lnTo>
                <a:lnTo>
                  <a:pt x="19597" y="99801"/>
                </a:lnTo>
                <a:lnTo>
                  <a:pt x="20685" y="91934"/>
                </a:lnTo>
                <a:lnTo>
                  <a:pt x="21410" y="84150"/>
                </a:lnTo>
                <a:lnTo>
                  <a:pt x="23164" y="77690"/>
                </a:lnTo>
                <a:lnTo>
                  <a:pt x="25603" y="72113"/>
                </a:lnTo>
                <a:lnTo>
                  <a:pt x="28498" y="67126"/>
                </a:lnTo>
                <a:lnTo>
                  <a:pt x="35103" y="54811"/>
                </a:lnTo>
                <a:lnTo>
                  <a:pt x="38642" y="47971"/>
                </a:lnTo>
                <a:lnTo>
                  <a:pt x="41002" y="42140"/>
                </a:lnTo>
                <a:lnTo>
                  <a:pt x="42575" y="36984"/>
                </a:lnTo>
                <a:lnTo>
                  <a:pt x="43623" y="32276"/>
                </a:lnTo>
                <a:lnTo>
                  <a:pt x="46862" y="27868"/>
                </a:lnTo>
                <a:lnTo>
                  <a:pt x="51561" y="23658"/>
                </a:lnTo>
                <a:lnTo>
                  <a:pt x="57235" y="19583"/>
                </a:lnTo>
                <a:lnTo>
                  <a:pt x="62286" y="15595"/>
                </a:lnTo>
                <a:lnTo>
                  <a:pt x="66925" y="11667"/>
                </a:lnTo>
                <a:lnTo>
                  <a:pt x="71287" y="7778"/>
                </a:lnTo>
                <a:lnTo>
                  <a:pt x="75465" y="5185"/>
                </a:lnTo>
                <a:lnTo>
                  <a:pt x="79520" y="3457"/>
                </a:lnTo>
                <a:lnTo>
                  <a:pt x="83494" y="2305"/>
                </a:lnTo>
                <a:lnTo>
                  <a:pt x="87412" y="1537"/>
                </a:lnTo>
                <a:lnTo>
                  <a:pt x="91295" y="1025"/>
                </a:lnTo>
                <a:lnTo>
                  <a:pt x="95154" y="683"/>
                </a:lnTo>
                <a:lnTo>
                  <a:pt x="98996" y="455"/>
                </a:lnTo>
                <a:lnTo>
                  <a:pt x="106653" y="203"/>
                </a:lnTo>
                <a:lnTo>
                  <a:pt x="118102" y="60"/>
                </a:lnTo>
                <a:lnTo>
                  <a:pt x="120645" y="1310"/>
                </a:lnTo>
                <a:lnTo>
                  <a:pt x="122340" y="3414"/>
                </a:lnTo>
                <a:lnTo>
                  <a:pt x="123470" y="6086"/>
                </a:lnTo>
                <a:lnTo>
                  <a:pt x="125494" y="9137"/>
                </a:lnTo>
                <a:lnTo>
                  <a:pt x="128113" y="12442"/>
                </a:lnTo>
                <a:lnTo>
                  <a:pt x="131129" y="15915"/>
                </a:lnTo>
                <a:lnTo>
                  <a:pt x="133139" y="19500"/>
                </a:lnTo>
                <a:lnTo>
                  <a:pt x="134480" y="23160"/>
                </a:lnTo>
                <a:lnTo>
                  <a:pt x="135373" y="26870"/>
                </a:lnTo>
                <a:lnTo>
                  <a:pt x="135969" y="34424"/>
                </a:lnTo>
                <a:lnTo>
                  <a:pt x="136366" y="44539"/>
                </a:lnTo>
                <a:lnTo>
                  <a:pt x="137004" y="79072"/>
                </a:lnTo>
                <a:lnTo>
                  <a:pt x="138326" y="85734"/>
                </a:lnTo>
                <a:lnTo>
                  <a:pt x="140478" y="92716"/>
                </a:lnTo>
                <a:lnTo>
                  <a:pt x="148590" y="11430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4" name="SMARTPenAnnotation250"/>
          <p:cNvSpPr/>
          <p:nvPr/>
        </p:nvSpPr>
        <p:spPr>
          <a:xfrm>
            <a:off x="8801100" y="4646706"/>
            <a:ext cx="160020" cy="160344"/>
          </a:xfrm>
          <a:custGeom>
            <a:avLst/>
            <a:gdLst/>
            <a:ahLst/>
            <a:cxnLst/>
            <a:rect l="0" t="0" r="0" b="0"/>
            <a:pathLst>
              <a:path w="160020" h="160344">
                <a:moveTo>
                  <a:pt x="0" y="85313"/>
                </a:moveTo>
                <a:lnTo>
                  <a:pt x="25750" y="85313"/>
                </a:lnTo>
                <a:lnTo>
                  <a:pt x="31136" y="84044"/>
                </a:lnTo>
                <a:lnTo>
                  <a:pt x="37268" y="81927"/>
                </a:lnTo>
                <a:lnTo>
                  <a:pt x="43894" y="79246"/>
                </a:lnTo>
                <a:lnTo>
                  <a:pt x="49583" y="76188"/>
                </a:lnTo>
                <a:lnTo>
                  <a:pt x="54645" y="72880"/>
                </a:lnTo>
                <a:lnTo>
                  <a:pt x="59290" y="69404"/>
                </a:lnTo>
                <a:lnTo>
                  <a:pt x="63657" y="67088"/>
                </a:lnTo>
                <a:lnTo>
                  <a:pt x="67838" y="65543"/>
                </a:lnTo>
                <a:lnTo>
                  <a:pt x="71895" y="64513"/>
                </a:lnTo>
                <a:lnTo>
                  <a:pt x="75869" y="62556"/>
                </a:lnTo>
                <a:lnTo>
                  <a:pt x="79790" y="59982"/>
                </a:lnTo>
                <a:lnTo>
                  <a:pt x="83673" y="56996"/>
                </a:lnTo>
                <a:lnTo>
                  <a:pt x="88802" y="53735"/>
                </a:lnTo>
                <a:lnTo>
                  <a:pt x="94761" y="50291"/>
                </a:lnTo>
                <a:lnTo>
                  <a:pt x="101274" y="46725"/>
                </a:lnTo>
                <a:lnTo>
                  <a:pt x="106886" y="41808"/>
                </a:lnTo>
                <a:lnTo>
                  <a:pt x="111897" y="35990"/>
                </a:lnTo>
                <a:lnTo>
                  <a:pt x="122997" y="20537"/>
                </a:lnTo>
                <a:lnTo>
                  <a:pt x="123908" y="17999"/>
                </a:lnTo>
                <a:lnTo>
                  <a:pt x="124515" y="15037"/>
                </a:lnTo>
                <a:lnTo>
                  <a:pt x="124920" y="11793"/>
                </a:lnTo>
                <a:lnTo>
                  <a:pt x="123920" y="8360"/>
                </a:lnTo>
                <a:lnTo>
                  <a:pt x="121983" y="4801"/>
                </a:lnTo>
                <a:lnTo>
                  <a:pt x="119422" y="1158"/>
                </a:lnTo>
                <a:lnTo>
                  <a:pt x="116444" y="0"/>
                </a:lnTo>
                <a:lnTo>
                  <a:pt x="113189" y="498"/>
                </a:lnTo>
                <a:lnTo>
                  <a:pt x="104908" y="4354"/>
                </a:lnTo>
                <a:lnTo>
                  <a:pt x="101689" y="7211"/>
                </a:lnTo>
                <a:lnTo>
                  <a:pt x="91337" y="17158"/>
                </a:lnTo>
                <a:lnTo>
                  <a:pt x="77299" y="30970"/>
                </a:lnTo>
                <a:lnTo>
                  <a:pt x="71852" y="37654"/>
                </a:lnTo>
                <a:lnTo>
                  <a:pt x="65682" y="45921"/>
                </a:lnTo>
                <a:lnTo>
                  <a:pt x="59028" y="55242"/>
                </a:lnTo>
                <a:lnTo>
                  <a:pt x="54592" y="63996"/>
                </a:lnTo>
                <a:lnTo>
                  <a:pt x="51634" y="72372"/>
                </a:lnTo>
                <a:lnTo>
                  <a:pt x="49662" y="80496"/>
                </a:lnTo>
                <a:lnTo>
                  <a:pt x="48348" y="88451"/>
                </a:lnTo>
                <a:lnTo>
                  <a:pt x="47472" y="96295"/>
                </a:lnTo>
                <a:lnTo>
                  <a:pt x="46888" y="104065"/>
                </a:lnTo>
                <a:lnTo>
                  <a:pt x="46239" y="116084"/>
                </a:lnTo>
                <a:lnTo>
                  <a:pt x="46066" y="121067"/>
                </a:lnTo>
                <a:lnTo>
                  <a:pt x="47220" y="125659"/>
                </a:lnTo>
                <a:lnTo>
                  <a:pt x="49260" y="129991"/>
                </a:lnTo>
                <a:lnTo>
                  <a:pt x="51890" y="134148"/>
                </a:lnTo>
                <a:lnTo>
                  <a:pt x="53643" y="138190"/>
                </a:lnTo>
                <a:lnTo>
                  <a:pt x="54812" y="142154"/>
                </a:lnTo>
                <a:lnTo>
                  <a:pt x="55591" y="146068"/>
                </a:lnTo>
                <a:lnTo>
                  <a:pt x="58651" y="148676"/>
                </a:lnTo>
                <a:lnTo>
                  <a:pt x="63230" y="150415"/>
                </a:lnTo>
                <a:lnTo>
                  <a:pt x="68823" y="151574"/>
                </a:lnTo>
                <a:lnTo>
                  <a:pt x="73822" y="152347"/>
                </a:lnTo>
                <a:lnTo>
                  <a:pt x="78424" y="152863"/>
                </a:lnTo>
                <a:lnTo>
                  <a:pt x="82763" y="153206"/>
                </a:lnTo>
                <a:lnTo>
                  <a:pt x="89465" y="154705"/>
                </a:lnTo>
                <a:lnTo>
                  <a:pt x="97743" y="156975"/>
                </a:lnTo>
                <a:lnTo>
                  <a:pt x="107072" y="159757"/>
                </a:lnTo>
                <a:lnTo>
                  <a:pt x="115830" y="160343"/>
                </a:lnTo>
                <a:lnTo>
                  <a:pt x="124211" y="159463"/>
                </a:lnTo>
                <a:lnTo>
                  <a:pt x="160019" y="15389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5" name="SMARTPenAnnotation251"/>
          <p:cNvSpPr/>
          <p:nvPr/>
        </p:nvSpPr>
        <p:spPr>
          <a:xfrm>
            <a:off x="5006534" y="4903469"/>
            <a:ext cx="171257" cy="125732"/>
          </a:xfrm>
          <a:custGeom>
            <a:avLst/>
            <a:gdLst/>
            <a:ahLst/>
            <a:cxnLst/>
            <a:rect l="0" t="0" r="0" b="0"/>
            <a:pathLst>
              <a:path w="171257" h="125732">
                <a:moveTo>
                  <a:pt x="45525" y="0"/>
                </a:moveTo>
                <a:lnTo>
                  <a:pt x="39458" y="12136"/>
                </a:lnTo>
                <a:lnTo>
                  <a:pt x="37670" y="19521"/>
                </a:lnTo>
                <a:lnTo>
                  <a:pt x="36479" y="28254"/>
                </a:lnTo>
                <a:lnTo>
                  <a:pt x="35684" y="37886"/>
                </a:lnTo>
                <a:lnTo>
                  <a:pt x="33885" y="46847"/>
                </a:lnTo>
                <a:lnTo>
                  <a:pt x="31415" y="55362"/>
                </a:lnTo>
                <a:lnTo>
                  <a:pt x="28498" y="63578"/>
                </a:lnTo>
                <a:lnTo>
                  <a:pt x="25284" y="71595"/>
                </a:lnTo>
                <a:lnTo>
                  <a:pt x="21871" y="79481"/>
                </a:lnTo>
                <a:lnTo>
                  <a:pt x="18326" y="87277"/>
                </a:lnTo>
                <a:lnTo>
                  <a:pt x="14693" y="92475"/>
                </a:lnTo>
                <a:lnTo>
                  <a:pt x="11000" y="95940"/>
                </a:lnTo>
                <a:lnTo>
                  <a:pt x="7269" y="98250"/>
                </a:lnTo>
                <a:lnTo>
                  <a:pt x="4781" y="101060"/>
                </a:lnTo>
                <a:lnTo>
                  <a:pt x="3123" y="104204"/>
                </a:lnTo>
                <a:lnTo>
                  <a:pt x="461" y="112306"/>
                </a:lnTo>
                <a:lnTo>
                  <a:pt x="242" y="114241"/>
                </a:lnTo>
                <a:lnTo>
                  <a:pt x="97" y="116801"/>
                </a:lnTo>
                <a:lnTo>
                  <a:pt x="0" y="119777"/>
                </a:lnTo>
                <a:lnTo>
                  <a:pt x="1205" y="121761"/>
                </a:lnTo>
                <a:lnTo>
                  <a:pt x="3279" y="123085"/>
                </a:lnTo>
                <a:lnTo>
                  <a:pt x="5931" y="123967"/>
                </a:lnTo>
                <a:lnTo>
                  <a:pt x="8969" y="124555"/>
                </a:lnTo>
                <a:lnTo>
                  <a:pt x="12265" y="124946"/>
                </a:lnTo>
                <a:lnTo>
                  <a:pt x="15732" y="125208"/>
                </a:lnTo>
                <a:lnTo>
                  <a:pt x="20583" y="125382"/>
                </a:lnTo>
                <a:lnTo>
                  <a:pt x="43233" y="125662"/>
                </a:lnTo>
                <a:lnTo>
                  <a:pt x="171256" y="12573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6" name="SMARTPenAnnotation252"/>
          <p:cNvSpPr/>
          <p:nvPr/>
        </p:nvSpPr>
        <p:spPr>
          <a:xfrm>
            <a:off x="5109209" y="4869179"/>
            <a:ext cx="34292" cy="331472"/>
          </a:xfrm>
          <a:custGeom>
            <a:avLst/>
            <a:gdLst/>
            <a:ahLst/>
            <a:cxnLst/>
            <a:rect l="0" t="0" r="0" b="0"/>
            <a:pathLst>
              <a:path w="34292" h="331472">
                <a:moveTo>
                  <a:pt x="34291" y="0"/>
                </a:moveTo>
                <a:lnTo>
                  <a:pt x="34291" y="128091"/>
                </a:lnTo>
                <a:lnTo>
                  <a:pt x="33020" y="143815"/>
                </a:lnTo>
                <a:lnTo>
                  <a:pt x="28223" y="184991"/>
                </a:lnTo>
                <a:lnTo>
                  <a:pt x="25165" y="202068"/>
                </a:lnTo>
                <a:lnTo>
                  <a:pt x="21857" y="215992"/>
                </a:lnTo>
                <a:lnTo>
                  <a:pt x="18382" y="227815"/>
                </a:lnTo>
                <a:lnTo>
                  <a:pt x="16064" y="239506"/>
                </a:lnTo>
                <a:lnTo>
                  <a:pt x="14520" y="251111"/>
                </a:lnTo>
                <a:lnTo>
                  <a:pt x="12804" y="271625"/>
                </a:lnTo>
                <a:lnTo>
                  <a:pt x="12041" y="284976"/>
                </a:lnTo>
                <a:lnTo>
                  <a:pt x="10567" y="290314"/>
                </a:lnTo>
                <a:lnTo>
                  <a:pt x="8315" y="295143"/>
                </a:lnTo>
                <a:lnTo>
                  <a:pt x="5543" y="299632"/>
                </a:lnTo>
                <a:lnTo>
                  <a:pt x="3696" y="305165"/>
                </a:lnTo>
                <a:lnTo>
                  <a:pt x="2464" y="311393"/>
                </a:lnTo>
                <a:lnTo>
                  <a:pt x="0" y="33147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7" name="SMARTPenAnnotation253"/>
          <p:cNvSpPr/>
          <p:nvPr/>
        </p:nvSpPr>
        <p:spPr>
          <a:xfrm>
            <a:off x="5200650" y="5143500"/>
            <a:ext cx="1" cy="11430"/>
          </a:xfrm>
          <a:custGeom>
            <a:avLst/>
            <a:gdLst/>
            <a:ahLst/>
            <a:cxnLst/>
            <a:rect l="0" t="0" r="0" b="0"/>
            <a:pathLst>
              <a:path w="1" h="11430">
                <a:moveTo>
                  <a:pt x="0" y="11429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8" name="SMARTPenAnnotation254"/>
          <p:cNvSpPr/>
          <p:nvPr/>
        </p:nvSpPr>
        <p:spPr>
          <a:xfrm>
            <a:off x="5326426" y="4838167"/>
            <a:ext cx="171404" cy="305334"/>
          </a:xfrm>
          <a:custGeom>
            <a:avLst/>
            <a:gdLst/>
            <a:ahLst/>
            <a:cxnLst/>
            <a:rect l="0" t="0" r="0" b="0"/>
            <a:pathLst>
              <a:path w="171404" h="305334">
                <a:moveTo>
                  <a:pt x="137114" y="122452"/>
                </a:moveTo>
                <a:lnTo>
                  <a:pt x="111363" y="122452"/>
                </a:lnTo>
                <a:lnTo>
                  <a:pt x="105977" y="123722"/>
                </a:lnTo>
                <a:lnTo>
                  <a:pt x="99846" y="125839"/>
                </a:lnTo>
                <a:lnTo>
                  <a:pt x="93219" y="128520"/>
                </a:lnTo>
                <a:lnTo>
                  <a:pt x="87530" y="131578"/>
                </a:lnTo>
                <a:lnTo>
                  <a:pt x="82468" y="134886"/>
                </a:lnTo>
                <a:lnTo>
                  <a:pt x="77823" y="138362"/>
                </a:lnTo>
                <a:lnTo>
                  <a:pt x="73457" y="141948"/>
                </a:lnTo>
                <a:lnTo>
                  <a:pt x="69276" y="145610"/>
                </a:lnTo>
                <a:lnTo>
                  <a:pt x="65218" y="149321"/>
                </a:lnTo>
                <a:lnTo>
                  <a:pt x="57324" y="156831"/>
                </a:lnTo>
                <a:lnTo>
                  <a:pt x="41907" y="172000"/>
                </a:lnTo>
                <a:lnTo>
                  <a:pt x="38082" y="177074"/>
                </a:lnTo>
                <a:lnTo>
                  <a:pt x="34263" y="182997"/>
                </a:lnTo>
                <a:lnTo>
                  <a:pt x="30446" y="189485"/>
                </a:lnTo>
                <a:lnTo>
                  <a:pt x="26632" y="195081"/>
                </a:lnTo>
                <a:lnTo>
                  <a:pt x="22819" y="200082"/>
                </a:lnTo>
                <a:lnTo>
                  <a:pt x="19007" y="204685"/>
                </a:lnTo>
                <a:lnTo>
                  <a:pt x="14772" y="213187"/>
                </a:lnTo>
                <a:lnTo>
                  <a:pt x="13643" y="217232"/>
                </a:lnTo>
                <a:lnTo>
                  <a:pt x="9001" y="225113"/>
                </a:lnTo>
                <a:lnTo>
                  <a:pt x="5985" y="228993"/>
                </a:lnTo>
                <a:lnTo>
                  <a:pt x="2634" y="236691"/>
                </a:lnTo>
                <a:lnTo>
                  <a:pt x="1145" y="245615"/>
                </a:lnTo>
                <a:lnTo>
                  <a:pt x="748" y="251551"/>
                </a:lnTo>
                <a:lnTo>
                  <a:pt x="307" y="263649"/>
                </a:lnTo>
                <a:lnTo>
                  <a:pt x="58" y="277601"/>
                </a:lnTo>
                <a:lnTo>
                  <a:pt x="0" y="285810"/>
                </a:lnTo>
                <a:lnTo>
                  <a:pt x="1255" y="288508"/>
                </a:lnTo>
                <a:lnTo>
                  <a:pt x="3361" y="290306"/>
                </a:lnTo>
                <a:lnTo>
                  <a:pt x="9799" y="293192"/>
                </a:lnTo>
                <a:lnTo>
                  <a:pt x="14066" y="293587"/>
                </a:lnTo>
                <a:lnTo>
                  <a:pt x="16982" y="293692"/>
                </a:lnTo>
                <a:lnTo>
                  <a:pt x="27153" y="293840"/>
                </a:lnTo>
                <a:lnTo>
                  <a:pt x="30787" y="292591"/>
                </a:lnTo>
                <a:lnTo>
                  <a:pt x="34479" y="290488"/>
                </a:lnTo>
                <a:lnTo>
                  <a:pt x="38210" y="287816"/>
                </a:lnTo>
                <a:lnTo>
                  <a:pt x="41968" y="284765"/>
                </a:lnTo>
                <a:lnTo>
                  <a:pt x="45743" y="281461"/>
                </a:lnTo>
                <a:lnTo>
                  <a:pt x="49530" y="277988"/>
                </a:lnTo>
                <a:lnTo>
                  <a:pt x="66995" y="260965"/>
                </a:lnTo>
                <a:lnTo>
                  <a:pt x="94734" y="233396"/>
                </a:lnTo>
                <a:lnTo>
                  <a:pt x="97430" y="228164"/>
                </a:lnTo>
                <a:lnTo>
                  <a:pt x="99228" y="222137"/>
                </a:lnTo>
                <a:lnTo>
                  <a:pt x="100426" y="215579"/>
                </a:lnTo>
                <a:lnTo>
                  <a:pt x="102496" y="209937"/>
                </a:lnTo>
                <a:lnTo>
                  <a:pt x="105145" y="204905"/>
                </a:lnTo>
                <a:lnTo>
                  <a:pt x="108181" y="200281"/>
                </a:lnTo>
                <a:lnTo>
                  <a:pt x="111475" y="188308"/>
                </a:lnTo>
                <a:lnTo>
                  <a:pt x="114941" y="171436"/>
                </a:lnTo>
                <a:lnTo>
                  <a:pt x="118522" y="151298"/>
                </a:lnTo>
                <a:lnTo>
                  <a:pt x="120909" y="135333"/>
                </a:lnTo>
                <a:lnTo>
                  <a:pt x="122501" y="122149"/>
                </a:lnTo>
                <a:lnTo>
                  <a:pt x="123562" y="110820"/>
                </a:lnTo>
                <a:lnTo>
                  <a:pt x="124269" y="100728"/>
                </a:lnTo>
                <a:lnTo>
                  <a:pt x="124740" y="91460"/>
                </a:lnTo>
                <a:lnTo>
                  <a:pt x="125055" y="82740"/>
                </a:lnTo>
                <a:lnTo>
                  <a:pt x="125667" y="0"/>
                </a:lnTo>
                <a:lnTo>
                  <a:pt x="125680" y="9035"/>
                </a:lnTo>
                <a:lnTo>
                  <a:pt x="125683" y="25055"/>
                </a:lnTo>
                <a:lnTo>
                  <a:pt x="126953" y="34661"/>
                </a:lnTo>
                <a:lnTo>
                  <a:pt x="129070" y="44875"/>
                </a:lnTo>
                <a:lnTo>
                  <a:pt x="131751" y="55493"/>
                </a:lnTo>
                <a:lnTo>
                  <a:pt x="133538" y="68923"/>
                </a:lnTo>
                <a:lnTo>
                  <a:pt x="134730" y="84226"/>
                </a:lnTo>
                <a:lnTo>
                  <a:pt x="135525" y="100778"/>
                </a:lnTo>
                <a:lnTo>
                  <a:pt x="137324" y="116893"/>
                </a:lnTo>
                <a:lnTo>
                  <a:pt x="139794" y="132716"/>
                </a:lnTo>
                <a:lnTo>
                  <a:pt x="142711" y="148345"/>
                </a:lnTo>
                <a:lnTo>
                  <a:pt x="149338" y="189417"/>
                </a:lnTo>
                <a:lnTo>
                  <a:pt x="152883" y="212816"/>
                </a:lnTo>
                <a:lnTo>
                  <a:pt x="155247" y="230954"/>
                </a:lnTo>
                <a:lnTo>
                  <a:pt x="156822" y="245587"/>
                </a:lnTo>
                <a:lnTo>
                  <a:pt x="157872" y="257882"/>
                </a:lnTo>
                <a:lnTo>
                  <a:pt x="159843" y="267349"/>
                </a:lnTo>
                <a:lnTo>
                  <a:pt x="162426" y="274930"/>
                </a:lnTo>
                <a:lnTo>
                  <a:pt x="165419" y="281254"/>
                </a:lnTo>
                <a:lnTo>
                  <a:pt x="167414" y="286741"/>
                </a:lnTo>
                <a:lnTo>
                  <a:pt x="168744" y="291668"/>
                </a:lnTo>
                <a:lnTo>
                  <a:pt x="171403" y="30533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9" name="SMARTPenAnnotation255"/>
          <p:cNvSpPr/>
          <p:nvPr/>
        </p:nvSpPr>
        <p:spPr>
          <a:xfrm>
            <a:off x="5520690" y="4921277"/>
            <a:ext cx="102627" cy="210793"/>
          </a:xfrm>
          <a:custGeom>
            <a:avLst/>
            <a:gdLst/>
            <a:ahLst/>
            <a:cxnLst/>
            <a:rect l="0" t="0" r="0" b="0"/>
            <a:pathLst>
              <a:path w="102627" h="210793">
                <a:moveTo>
                  <a:pt x="0" y="119352"/>
                </a:moveTo>
                <a:lnTo>
                  <a:pt x="12135" y="113285"/>
                </a:lnTo>
                <a:lnTo>
                  <a:pt x="16980" y="111497"/>
                </a:lnTo>
                <a:lnTo>
                  <a:pt x="21480" y="110305"/>
                </a:lnTo>
                <a:lnTo>
                  <a:pt x="25750" y="109511"/>
                </a:lnTo>
                <a:lnTo>
                  <a:pt x="31136" y="106442"/>
                </a:lnTo>
                <a:lnTo>
                  <a:pt x="37267" y="101855"/>
                </a:lnTo>
                <a:lnTo>
                  <a:pt x="43895" y="96258"/>
                </a:lnTo>
                <a:lnTo>
                  <a:pt x="49583" y="91256"/>
                </a:lnTo>
                <a:lnTo>
                  <a:pt x="59290" y="82312"/>
                </a:lnTo>
                <a:lnTo>
                  <a:pt x="64927" y="78148"/>
                </a:lnTo>
                <a:lnTo>
                  <a:pt x="71224" y="74103"/>
                </a:lnTo>
                <a:lnTo>
                  <a:pt x="77963" y="70136"/>
                </a:lnTo>
                <a:lnTo>
                  <a:pt x="83725" y="64952"/>
                </a:lnTo>
                <a:lnTo>
                  <a:pt x="88836" y="58955"/>
                </a:lnTo>
                <a:lnTo>
                  <a:pt x="93514" y="52418"/>
                </a:lnTo>
                <a:lnTo>
                  <a:pt x="96633" y="46789"/>
                </a:lnTo>
                <a:lnTo>
                  <a:pt x="98711" y="41767"/>
                </a:lnTo>
                <a:lnTo>
                  <a:pt x="100097" y="37149"/>
                </a:lnTo>
                <a:lnTo>
                  <a:pt x="101021" y="32800"/>
                </a:lnTo>
                <a:lnTo>
                  <a:pt x="101638" y="28631"/>
                </a:lnTo>
                <a:lnTo>
                  <a:pt x="102048" y="24581"/>
                </a:lnTo>
                <a:lnTo>
                  <a:pt x="102322" y="20612"/>
                </a:lnTo>
                <a:lnTo>
                  <a:pt x="102505" y="16695"/>
                </a:lnTo>
                <a:lnTo>
                  <a:pt x="102626" y="12815"/>
                </a:lnTo>
                <a:lnTo>
                  <a:pt x="101437" y="8957"/>
                </a:lnTo>
                <a:lnTo>
                  <a:pt x="99375" y="5116"/>
                </a:lnTo>
                <a:lnTo>
                  <a:pt x="96730" y="1284"/>
                </a:lnTo>
                <a:lnTo>
                  <a:pt x="93696" y="0"/>
                </a:lnTo>
                <a:lnTo>
                  <a:pt x="90404" y="414"/>
                </a:lnTo>
                <a:lnTo>
                  <a:pt x="86939" y="1960"/>
                </a:lnTo>
                <a:lnTo>
                  <a:pt x="83359" y="2991"/>
                </a:lnTo>
                <a:lnTo>
                  <a:pt x="79703" y="3678"/>
                </a:lnTo>
                <a:lnTo>
                  <a:pt x="75995" y="4136"/>
                </a:lnTo>
                <a:lnTo>
                  <a:pt x="72253" y="5712"/>
                </a:lnTo>
                <a:lnTo>
                  <a:pt x="68488" y="8032"/>
                </a:lnTo>
                <a:lnTo>
                  <a:pt x="64708" y="10849"/>
                </a:lnTo>
                <a:lnTo>
                  <a:pt x="60919" y="15267"/>
                </a:lnTo>
                <a:lnTo>
                  <a:pt x="57123" y="20752"/>
                </a:lnTo>
                <a:lnTo>
                  <a:pt x="53322" y="26949"/>
                </a:lnTo>
                <a:lnTo>
                  <a:pt x="49518" y="32350"/>
                </a:lnTo>
                <a:lnTo>
                  <a:pt x="45712" y="37221"/>
                </a:lnTo>
                <a:lnTo>
                  <a:pt x="41904" y="41738"/>
                </a:lnTo>
                <a:lnTo>
                  <a:pt x="38096" y="49830"/>
                </a:lnTo>
                <a:lnTo>
                  <a:pt x="34287" y="60304"/>
                </a:lnTo>
                <a:lnTo>
                  <a:pt x="30478" y="72367"/>
                </a:lnTo>
                <a:lnTo>
                  <a:pt x="26669" y="82948"/>
                </a:lnTo>
                <a:lnTo>
                  <a:pt x="22859" y="92544"/>
                </a:lnTo>
                <a:lnTo>
                  <a:pt x="19049" y="101480"/>
                </a:lnTo>
                <a:lnTo>
                  <a:pt x="11430" y="118182"/>
                </a:lnTo>
                <a:lnTo>
                  <a:pt x="7619" y="126192"/>
                </a:lnTo>
                <a:lnTo>
                  <a:pt x="5080" y="132802"/>
                </a:lnTo>
                <a:lnTo>
                  <a:pt x="3386" y="138479"/>
                </a:lnTo>
                <a:lnTo>
                  <a:pt x="2257" y="143534"/>
                </a:lnTo>
                <a:lnTo>
                  <a:pt x="2775" y="150713"/>
                </a:lnTo>
                <a:lnTo>
                  <a:pt x="4390" y="159310"/>
                </a:lnTo>
                <a:lnTo>
                  <a:pt x="6736" y="168851"/>
                </a:lnTo>
                <a:lnTo>
                  <a:pt x="8301" y="176481"/>
                </a:lnTo>
                <a:lnTo>
                  <a:pt x="9344" y="182838"/>
                </a:lnTo>
                <a:lnTo>
                  <a:pt x="10039" y="188346"/>
                </a:lnTo>
                <a:lnTo>
                  <a:pt x="11772" y="192019"/>
                </a:lnTo>
                <a:lnTo>
                  <a:pt x="14198" y="194466"/>
                </a:lnTo>
                <a:lnTo>
                  <a:pt x="17085" y="196098"/>
                </a:lnTo>
                <a:lnTo>
                  <a:pt x="20280" y="198457"/>
                </a:lnTo>
                <a:lnTo>
                  <a:pt x="23680" y="201298"/>
                </a:lnTo>
                <a:lnTo>
                  <a:pt x="32194" y="208917"/>
                </a:lnTo>
                <a:lnTo>
                  <a:pt x="35432" y="209542"/>
                </a:lnTo>
                <a:lnTo>
                  <a:pt x="40131" y="209959"/>
                </a:lnTo>
                <a:lnTo>
                  <a:pt x="50856" y="210422"/>
                </a:lnTo>
                <a:lnTo>
                  <a:pt x="68580" y="21079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0" name="SMARTPenAnnotation256"/>
          <p:cNvSpPr/>
          <p:nvPr/>
        </p:nvSpPr>
        <p:spPr>
          <a:xfrm>
            <a:off x="5685678" y="4823459"/>
            <a:ext cx="86473" cy="354331"/>
          </a:xfrm>
          <a:custGeom>
            <a:avLst/>
            <a:gdLst/>
            <a:ahLst/>
            <a:cxnLst/>
            <a:rect l="0" t="0" r="0" b="0"/>
            <a:pathLst>
              <a:path w="86473" h="354331">
                <a:moveTo>
                  <a:pt x="86472" y="0"/>
                </a:moveTo>
                <a:lnTo>
                  <a:pt x="74336" y="0"/>
                </a:lnTo>
                <a:lnTo>
                  <a:pt x="69491" y="1270"/>
                </a:lnTo>
                <a:lnTo>
                  <a:pt x="64991" y="3387"/>
                </a:lnTo>
                <a:lnTo>
                  <a:pt x="60721" y="6068"/>
                </a:lnTo>
                <a:lnTo>
                  <a:pt x="56605" y="7856"/>
                </a:lnTo>
                <a:lnTo>
                  <a:pt x="52590" y="9047"/>
                </a:lnTo>
                <a:lnTo>
                  <a:pt x="48644" y="9842"/>
                </a:lnTo>
                <a:lnTo>
                  <a:pt x="44743" y="12911"/>
                </a:lnTo>
                <a:lnTo>
                  <a:pt x="40872" y="17498"/>
                </a:lnTo>
                <a:lnTo>
                  <a:pt x="37022" y="23095"/>
                </a:lnTo>
                <a:lnTo>
                  <a:pt x="34455" y="28097"/>
                </a:lnTo>
                <a:lnTo>
                  <a:pt x="32744" y="32701"/>
                </a:lnTo>
                <a:lnTo>
                  <a:pt x="31603" y="37041"/>
                </a:lnTo>
                <a:lnTo>
                  <a:pt x="29573" y="41204"/>
                </a:lnTo>
                <a:lnTo>
                  <a:pt x="26949" y="45250"/>
                </a:lnTo>
                <a:lnTo>
                  <a:pt x="23930" y="49217"/>
                </a:lnTo>
                <a:lnTo>
                  <a:pt x="20647" y="58211"/>
                </a:lnTo>
                <a:lnTo>
                  <a:pt x="17189" y="70558"/>
                </a:lnTo>
                <a:lnTo>
                  <a:pt x="13612" y="85139"/>
                </a:lnTo>
                <a:lnTo>
                  <a:pt x="11229" y="97399"/>
                </a:lnTo>
                <a:lnTo>
                  <a:pt x="9640" y="108113"/>
                </a:lnTo>
                <a:lnTo>
                  <a:pt x="8580" y="117795"/>
                </a:lnTo>
                <a:lnTo>
                  <a:pt x="7874" y="126790"/>
                </a:lnTo>
                <a:lnTo>
                  <a:pt x="7403" y="135327"/>
                </a:lnTo>
                <a:lnTo>
                  <a:pt x="7090" y="143558"/>
                </a:lnTo>
                <a:lnTo>
                  <a:pt x="5610" y="151586"/>
                </a:lnTo>
                <a:lnTo>
                  <a:pt x="3354" y="159477"/>
                </a:lnTo>
                <a:lnTo>
                  <a:pt x="580" y="167278"/>
                </a:lnTo>
                <a:lnTo>
                  <a:pt x="0" y="175019"/>
                </a:lnTo>
                <a:lnTo>
                  <a:pt x="884" y="182719"/>
                </a:lnTo>
                <a:lnTo>
                  <a:pt x="2743" y="190393"/>
                </a:lnTo>
                <a:lnTo>
                  <a:pt x="3983" y="198049"/>
                </a:lnTo>
                <a:lnTo>
                  <a:pt x="4809" y="205693"/>
                </a:lnTo>
                <a:lnTo>
                  <a:pt x="5360" y="213328"/>
                </a:lnTo>
                <a:lnTo>
                  <a:pt x="5727" y="222229"/>
                </a:lnTo>
                <a:lnTo>
                  <a:pt x="6135" y="242279"/>
                </a:lnTo>
                <a:lnTo>
                  <a:pt x="7514" y="255499"/>
                </a:lnTo>
                <a:lnTo>
                  <a:pt x="9703" y="270663"/>
                </a:lnTo>
                <a:lnTo>
                  <a:pt x="17892" y="35433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1" name="SMARTPenAnnotation257"/>
          <p:cNvSpPr/>
          <p:nvPr/>
        </p:nvSpPr>
        <p:spPr>
          <a:xfrm>
            <a:off x="5623559" y="5029200"/>
            <a:ext cx="91442" cy="45720"/>
          </a:xfrm>
          <a:custGeom>
            <a:avLst/>
            <a:gdLst/>
            <a:ahLst/>
            <a:cxnLst/>
            <a:rect l="0" t="0" r="0" b="0"/>
            <a:pathLst>
              <a:path w="91442" h="45720">
                <a:moveTo>
                  <a:pt x="0" y="45719"/>
                </a:moveTo>
                <a:lnTo>
                  <a:pt x="12136" y="39652"/>
                </a:lnTo>
                <a:lnTo>
                  <a:pt x="16981" y="36594"/>
                </a:lnTo>
                <a:lnTo>
                  <a:pt x="21481" y="33286"/>
                </a:lnTo>
                <a:lnTo>
                  <a:pt x="25751" y="29810"/>
                </a:lnTo>
                <a:lnTo>
                  <a:pt x="29867" y="27494"/>
                </a:lnTo>
                <a:lnTo>
                  <a:pt x="33882" y="25949"/>
                </a:lnTo>
                <a:lnTo>
                  <a:pt x="37828" y="24919"/>
                </a:lnTo>
                <a:lnTo>
                  <a:pt x="42999" y="22962"/>
                </a:lnTo>
                <a:lnTo>
                  <a:pt x="48986" y="20388"/>
                </a:lnTo>
                <a:lnTo>
                  <a:pt x="62412" y="14141"/>
                </a:lnTo>
                <a:lnTo>
                  <a:pt x="91441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2" name="SMARTPenAnnotation258"/>
          <p:cNvSpPr/>
          <p:nvPr/>
        </p:nvSpPr>
        <p:spPr>
          <a:xfrm>
            <a:off x="5886602" y="4954034"/>
            <a:ext cx="68424" cy="154904"/>
          </a:xfrm>
          <a:custGeom>
            <a:avLst/>
            <a:gdLst/>
            <a:ahLst/>
            <a:cxnLst/>
            <a:rect l="0" t="0" r="0" b="0"/>
            <a:pathLst>
              <a:path w="68424" h="154904">
                <a:moveTo>
                  <a:pt x="45568" y="6585"/>
                </a:moveTo>
                <a:lnTo>
                  <a:pt x="39500" y="518"/>
                </a:lnTo>
                <a:lnTo>
                  <a:pt x="36443" y="0"/>
                </a:lnTo>
                <a:lnTo>
                  <a:pt x="33134" y="925"/>
                </a:lnTo>
                <a:lnTo>
                  <a:pt x="24767" y="5467"/>
                </a:lnTo>
                <a:lnTo>
                  <a:pt x="22811" y="8380"/>
                </a:lnTo>
                <a:lnTo>
                  <a:pt x="20237" y="12862"/>
                </a:lnTo>
                <a:lnTo>
                  <a:pt x="17250" y="18390"/>
                </a:lnTo>
                <a:lnTo>
                  <a:pt x="15260" y="24615"/>
                </a:lnTo>
                <a:lnTo>
                  <a:pt x="13932" y="31305"/>
                </a:lnTo>
                <a:lnTo>
                  <a:pt x="13047" y="38305"/>
                </a:lnTo>
                <a:lnTo>
                  <a:pt x="11188" y="46782"/>
                </a:lnTo>
                <a:lnTo>
                  <a:pt x="8678" y="56243"/>
                </a:lnTo>
                <a:lnTo>
                  <a:pt x="5734" y="66361"/>
                </a:lnTo>
                <a:lnTo>
                  <a:pt x="3772" y="76915"/>
                </a:lnTo>
                <a:lnTo>
                  <a:pt x="2464" y="87762"/>
                </a:lnTo>
                <a:lnTo>
                  <a:pt x="1592" y="98803"/>
                </a:lnTo>
                <a:lnTo>
                  <a:pt x="1011" y="108704"/>
                </a:lnTo>
                <a:lnTo>
                  <a:pt x="365" y="126478"/>
                </a:lnTo>
                <a:lnTo>
                  <a:pt x="0" y="144697"/>
                </a:lnTo>
                <a:lnTo>
                  <a:pt x="1220" y="148190"/>
                </a:lnTo>
                <a:lnTo>
                  <a:pt x="3302" y="150518"/>
                </a:lnTo>
                <a:lnTo>
                  <a:pt x="5961" y="152070"/>
                </a:lnTo>
                <a:lnTo>
                  <a:pt x="9003" y="153105"/>
                </a:lnTo>
                <a:lnTo>
                  <a:pt x="12301" y="153796"/>
                </a:lnTo>
                <a:lnTo>
                  <a:pt x="20652" y="154903"/>
                </a:lnTo>
                <a:lnTo>
                  <a:pt x="22607" y="153724"/>
                </a:lnTo>
                <a:lnTo>
                  <a:pt x="25180" y="151668"/>
                </a:lnTo>
                <a:lnTo>
                  <a:pt x="28166" y="149027"/>
                </a:lnTo>
                <a:lnTo>
                  <a:pt x="31427" y="144727"/>
                </a:lnTo>
                <a:lnTo>
                  <a:pt x="34870" y="139320"/>
                </a:lnTo>
                <a:lnTo>
                  <a:pt x="38436" y="133175"/>
                </a:lnTo>
                <a:lnTo>
                  <a:pt x="42084" y="127808"/>
                </a:lnTo>
                <a:lnTo>
                  <a:pt x="45785" y="122961"/>
                </a:lnTo>
                <a:lnTo>
                  <a:pt x="49522" y="118459"/>
                </a:lnTo>
                <a:lnTo>
                  <a:pt x="53284" y="112918"/>
                </a:lnTo>
                <a:lnTo>
                  <a:pt x="57062" y="106684"/>
                </a:lnTo>
                <a:lnTo>
                  <a:pt x="60850" y="99988"/>
                </a:lnTo>
                <a:lnTo>
                  <a:pt x="63376" y="94253"/>
                </a:lnTo>
                <a:lnTo>
                  <a:pt x="65060" y="89161"/>
                </a:lnTo>
                <a:lnTo>
                  <a:pt x="66183" y="84496"/>
                </a:lnTo>
                <a:lnTo>
                  <a:pt x="66931" y="78846"/>
                </a:lnTo>
                <a:lnTo>
                  <a:pt x="67430" y="72539"/>
                </a:lnTo>
                <a:lnTo>
                  <a:pt x="67763" y="65794"/>
                </a:lnTo>
                <a:lnTo>
                  <a:pt x="68132" y="51527"/>
                </a:lnTo>
                <a:lnTo>
                  <a:pt x="68423" y="7910"/>
                </a:lnTo>
                <a:lnTo>
                  <a:pt x="67154" y="7468"/>
                </a:lnTo>
                <a:lnTo>
                  <a:pt x="65038" y="7174"/>
                </a:lnTo>
                <a:lnTo>
                  <a:pt x="62358" y="6978"/>
                </a:lnTo>
                <a:lnTo>
                  <a:pt x="59301" y="6847"/>
                </a:lnTo>
                <a:lnTo>
                  <a:pt x="47627" y="6620"/>
                </a:lnTo>
                <a:lnTo>
                  <a:pt x="48211" y="6608"/>
                </a:lnTo>
                <a:lnTo>
                  <a:pt x="49870" y="6601"/>
                </a:lnTo>
                <a:close/>
              </a:path>
            </a:pathLst>
          </a:custGeom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3" name="SMARTPenAnnotation259"/>
          <p:cNvSpPr/>
          <p:nvPr/>
        </p:nvSpPr>
        <p:spPr>
          <a:xfrm>
            <a:off x="6023623" y="4813618"/>
            <a:ext cx="79998" cy="398462"/>
          </a:xfrm>
          <a:custGeom>
            <a:avLst/>
            <a:gdLst/>
            <a:ahLst/>
            <a:cxnLst/>
            <a:rect l="0" t="0" r="0" b="0"/>
            <a:pathLst>
              <a:path w="79998" h="398462">
                <a:moveTo>
                  <a:pt x="79997" y="9841"/>
                </a:moveTo>
                <a:lnTo>
                  <a:pt x="73929" y="3774"/>
                </a:lnTo>
                <a:lnTo>
                  <a:pt x="70872" y="1986"/>
                </a:lnTo>
                <a:lnTo>
                  <a:pt x="67563" y="795"/>
                </a:lnTo>
                <a:lnTo>
                  <a:pt x="64087" y="0"/>
                </a:lnTo>
                <a:lnTo>
                  <a:pt x="61771" y="740"/>
                </a:lnTo>
                <a:lnTo>
                  <a:pt x="60226" y="2504"/>
                </a:lnTo>
                <a:lnTo>
                  <a:pt x="59196" y="4950"/>
                </a:lnTo>
                <a:lnTo>
                  <a:pt x="57240" y="7850"/>
                </a:lnTo>
                <a:lnTo>
                  <a:pt x="54666" y="11054"/>
                </a:lnTo>
                <a:lnTo>
                  <a:pt x="51679" y="14460"/>
                </a:lnTo>
                <a:lnTo>
                  <a:pt x="41588" y="25017"/>
                </a:lnTo>
                <a:lnTo>
                  <a:pt x="20481" y="46424"/>
                </a:lnTo>
                <a:lnTo>
                  <a:pt x="17459" y="50739"/>
                </a:lnTo>
                <a:lnTo>
                  <a:pt x="15445" y="54887"/>
                </a:lnTo>
                <a:lnTo>
                  <a:pt x="6144" y="82804"/>
                </a:lnTo>
                <a:lnTo>
                  <a:pt x="4092" y="91503"/>
                </a:lnTo>
                <a:lnTo>
                  <a:pt x="2723" y="99842"/>
                </a:lnTo>
                <a:lnTo>
                  <a:pt x="1811" y="107942"/>
                </a:lnTo>
                <a:lnTo>
                  <a:pt x="797" y="120328"/>
                </a:lnTo>
                <a:lnTo>
                  <a:pt x="347" y="131337"/>
                </a:lnTo>
                <a:lnTo>
                  <a:pt x="58" y="159100"/>
                </a:lnTo>
                <a:lnTo>
                  <a:pt x="0" y="195111"/>
                </a:lnTo>
                <a:lnTo>
                  <a:pt x="1266" y="204475"/>
                </a:lnTo>
                <a:lnTo>
                  <a:pt x="3380" y="213257"/>
                </a:lnTo>
                <a:lnTo>
                  <a:pt x="6058" y="221652"/>
                </a:lnTo>
                <a:lnTo>
                  <a:pt x="9114" y="234868"/>
                </a:lnTo>
                <a:lnTo>
                  <a:pt x="19483" y="287336"/>
                </a:lnTo>
                <a:lnTo>
                  <a:pt x="26855" y="320286"/>
                </a:lnTo>
                <a:lnTo>
                  <a:pt x="29329" y="333644"/>
                </a:lnTo>
                <a:lnTo>
                  <a:pt x="30978" y="345090"/>
                </a:lnTo>
                <a:lnTo>
                  <a:pt x="32077" y="355261"/>
                </a:lnTo>
                <a:lnTo>
                  <a:pt x="32811" y="363311"/>
                </a:lnTo>
                <a:lnTo>
                  <a:pt x="33625" y="375642"/>
                </a:lnTo>
                <a:lnTo>
                  <a:pt x="33987" y="385356"/>
                </a:lnTo>
                <a:lnTo>
                  <a:pt x="34277" y="39846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4" name="SMARTPenAnnotation260"/>
          <p:cNvSpPr/>
          <p:nvPr/>
        </p:nvSpPr>
        <p:spPr>
          <a:xfrm>
            <a:off x="5989320" y="5017769"/>
            <a:ext cx="102870" cy="45721"/>
          </a:xfrm>
          <a:custGeom>
            <a:avLst/>
            <a:gdLst/>
            <a:ahLst/>
            <a:cxnLst/>
            <a:rect l="0" t="0" r="0" b="0"/>
            <a:pathLst>
              <a:path w="102870" h="45721">
                <a:moveTo>
                  <a:pt x="0" y="45720"/>
                </a:moveTo>
                <a:lnTo>
                  <a:pt x="15908" y="29812"/>
                </a:lnTo>
                <a:lnTo>
                  <a:pt x="19496" y="27494"/>
                </a:lnTo>
                <a:lnTo>
                  <a:pt x="23157" y="25950"/>
                </a:lnTo>
                <a:lnTo>
                  <a:pt x="26867" y="24920"/>
                </a:lnTo>
                <a:lnTo>
                  <a:pt x="31881" y="22964"/>
                </a:lnTo>
                <a:lnTo>
                  <a:pt x="37764" y="20389"/>
                </a:lnTo>
                <a:lnTo>
                  <a:pt x="44226" y="17403"/>
                </a:lnTo>
                <a:lnTo>
                  <a:pt x="49804" y="15412"/>
                </a:lnTo>
                <a:lnTo>
                  <a:pt x="54792" y="14085"/>
                </a:lnTo>
                <a:lnTo>
                  <a:pt x="59388" y="13200"/>
                </a:lnTo>
                <a:lnTo>
                  <a:pt x="63722" y="12610"/>
                </a:lnTo>
                <a:lnTo>
                  <a:pt x="67881" y="12217"/>
                </a:lnTo>
                <a:lnTo>
                  <a:pt x="71924" y="11955"/>
                </a:lnTo>
                <a:lnTo>
                  <a:pt x="77159" y="10510"/>
                </a:lnTo>
                <a:lnTo>
                  <a:pt x="83189" y="8277"/>
                </a:lnTo>
                <a:lnTo>
                  <a:pt x="102869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5" name="SMARTPenAnnotation261"/>
          <p:cNvSpPr/>
          <p:nvPr/>
        </p:nvSpPr>
        <p:spPr>
          <a:xfrm>
            <a:off x="6229350" y="4914900"/>
            <a:ext cx="113492" cy="240030"/>
          </a:xfrm>
          <a:custGeom>
            <a:avLst/>
            <a:gdLst/>
            <a:ahLst/>
            <a:cxnLst/>
            <a:rect l="0" t="0" r="0" b="0"/>
            <a:pathLst>
              <a:path w="113492" h="240030">
                <a:moveTo>
                  <a:pt x="91439" y="0"/>
                </a:moveTo>
                <a:lnTo>
                  <a:pt x="73236" y="6067"/>
                </a:lnTo>
                <a:lnTo>
                  <a:pt x="66604" y="10395"/>
                </a:lnTo>
                <a:lnTo>
                  <a:pt x="60912" y="15819"/>
                </a:lnTo>
                <a:lnTo>
                  <a:pt x="55848" y="21976"/>
                </a:lnTo>
                <a:lnTo>
                  <a:pt x="51202" y="27351"/>
                </a:lnTo>
                <a:lnTo>
                  <a:pt x="46834" y="32203"/>
                </a:lnTo>
                <a:lnTo>
                  <a:pt x="38595" y="40982"/>
                </a:lnTo>
                <a:lnTo>
                  <a:pt x="19115" y="60837"/>
                </a:lnTo>
                <a:lnTo>
                  <a:pt x="16553" y="65958"/>
                </a:lnTo>
                <a:lnTo>
                  <a:pt x="14845" y="71912"/>
                </a:lnTo>
                <a:lnTo>
                  <a:pt x="13706" y="78421"/>
                </a:lnTo>
                <a:lnTo>
                  <a:pt x="14218" y="84030"/>
                </a:lnTo>
                <a:lnTo>
                  <a:pt x="15828" y="89040"/>
                </a:lnTo>
                <a:lnTo>
                  <a:pt x="18172" y="93650"/>
                </a:lnTo>
                <a:lnTo>
                  <a:pt x="21004" y="96723"/>
                </a:lnTo>
                <a:lnTo>
                  <a:pt x="24163" y="98772"/>
                </a:lnTo>
                <a:lnTo>
                  <a:pt x="27539" y="100138"/>
                </a:lnTo>
                <a:lnTo>
                  <a:pt x="31059" y="101048"/>
                </a:lnTo>
                <a:lnTo>
                  <a:pt x="34676" y="101655"/>
                </a:lnTo>
                <a:lnTo>
                  <a:pt x="38357" y="102060"/>
                </a:lnTo>
                <a:lnTo>
                  <a:pt x="42081" y="102330"/>
                </a:lnTo>
                <a:lnTo>
                  <a:pt x="45834" y="102510"/>
                </a:lnTo>
                <a:lnTo>
                  <a:pt x="53390" y="102710"/>
                </a:lnTo>
                <a:lnTo>
                  <a:pt x="72396" y="102848"/>
                </a:lnTo>
                <a:lnTo>
                  <a:pt x="77473" y="104125"/>
                </a:lnTo>
                <a:lnTo>
                  <a:pt x="83399" y="106247"/>
                </a:lnTo>
                <a:lnTo>
                  <a:pt x="89889" y="108931"/>
                </a:lnTo>
                <a:lnTo>
                  <a:pt x="95486" y="111991"/>
                </a:lnTo>
                <a:lnTo>
                  <a:pt x="100487" y="115300"/>
                </a:lnTo>
                <a:lnTo>
                  <a:pt x="111571" y="123669"/>
                </a:lnTo>
                <a:lnTo>
                  <a:pt x="112481" y="125626"/>
                </a:lnTo>
                <a:lnTo>
                  <a:pt x="113491" y="131187"/>
                </a:lnTo>
                <a:lnTo>
                  <a:pt x="111221" y="138258"/>
                </a:lnTo>
                <a:lnTo>
                  <a:pt x="107167" y="148051"/>
                </a:lnTo>
                <a:lnTo>
                  <a:pt x="101924" y="159661"/>
                </a:lnTo>
                <a:lnTo>
                  <a:pt x="97159" y="168670"/>
                </a:lnTo>
                <a:lnTo>
                  <a:pt x="92712" y="175947"/>
                </a:lnTo>
                <a:lnTo>
                  <a:pt x="88478" y="182068"/>
                </a:lnTo>
                <a:lnTo>
                  <a:pt x="83115" y="188688"/>
                </a:lnTo>
                <a:lnTo>
                  <a:pt x="77000" y="195642"/>
                </a:lnTo>
                <a:lnTo>
                  <a:pt x="64702" y="208872"/>
                </a:lnTo>
                <a:lnTo>
                  <a:pt x="50638" y="223460"/>
                </a:lnTo>
                <a:lnTo>
                  <a:pt x="42402" y="231819"/>
                </a:lnTo>
                <a:lnTo>
                  <a:pt x="38428" y="234555"/>
                </a:lnTo>
                <a:lnTo>
                  <a:pt x="34509" y="236380"/>
                </a:lnTo>
                <a:lnTo>
                  <a:pt x="30626" y="237596"/>
                </a:lnTo>
                <a:lnTo>
                  <a:pt x="26767" y="238407"/>
                </a:lnTo>
                <a:lnTo>
                  <a:pt x="22924" y="238948"/>
                </a:lnTo>
                <a:lnTo>
                  <a:pt x="13700" y="239816"/>
                </a:lnTo>
                <a:lnTo>
                  <a:pt x="11674" y="239887"/>
                </a:lnTo>
                <a:lnTo>
                  <a:pt x="0" y="24002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6" name="SMARTPenAnnotation262"/>
          <p:cNvSpPr/>
          <p:nvPr/>
        </p:nvSpPr>
        <p:spPr>
          <a:xfrm>
            <a:off x="6377939" y="4960619"/>
            <a:ext cx="114301" cy="125662"/>
          </a:xfrm>
          <a:custGeom>
            <a:avLst/>
            <a:gdLst/>
            <a:ahLst/>
            <a:cxnLst/>
            <a:rect l="0" t="0" r="0" b="0"/>
            <a:pathLst>
              <a:path w="114301" h="125662">
                <a:moveTo>
                  <a:pt x="0" y="0"/>
                </a:moveTo>
                <a:lnTo>
                  <a:pt x="0" y="48787"/>
                </a:lnTo>
                <a:lnTo>
                  <a:pt x="1271" y="56655"/>
                </a:lnTo>
                <a:lnTo>
                  <a:pt x="3387" y="66980"/>
                </a:lnTo>
                <a:lnTo>
                  <a:pt x="6069" y="78944"/>
                </a:lnTo>
                <a:lnTo>
                  <a:pt x="7856" y="88189"/>
                </a:lnTo>
                <a:lnTo>
                  <a:pt x="9047" y="95623"/>
                </a:lnTo>
                <a:lnTo>
                  <a:pt x="9842" y="101849"/>
                </a:lnTo>
                <a:lnTo>
                  <a:pt x="11641" y="107269"/>
                </a:lnTo>
                <a:lnTo>
                  <a:pt x="14111" y="112153"/>
                </a:lnTo>
                <a:lnTo>
                  <a:pt x="17028" y="116679"/>
                </a:lnTo>
                <a:lnTo>
                  <a:pt x="20242" y="119696"/>
                </a:lnTo>
                <a:lnTo>
                  <a:pt x="23655" y="121707"/>
                </a:lnTo>
                <a:lnTo>
                  <a:pt x="27201" y="123048"/>
                </a:lnTo>
                <a:lnTo>
                  <a:pt x="30834" y="123942"/>
                </a:lnTo>
                <a:lnTo>
                  <a:pt x="34526" y="124538"/>
                </a:lnTo>
                <a:lnTo>
                  <a:pt x="38258" y="124936"/>
                </a:lnTo>
                <a:lnTo>
                  <a:pt x="42015" y="125201"/>
                </a:lnTo>
                <a:lnTo>
                  <a:pt x="45790" y="125377"/>
                </a:lnTo>
                <a:lnTo>
                  <a:pt x="53371" y="125574"/>
                </a:lnTo>
                <a:lnTo>
                  <a:pt x="60975" y="125661"/>
                </a:lnTo>
                <a:lnTo>
                  <a:pt x="64780" y="123144"/>
                </a:lnTo>
                <a:lnTo>
                  <a:pt x="68587" y="118926"/>
                </a:lnTo>
                <a:lnTo>
                  <a:pt x="72394" y="113574"/>
                </a:lnTo>
                <a:lnTo>
                  <a:pt x="76203" y="107466"/>
                </a:lnTo>
                <a:lnTo>
                  <a:pt x="80012" y="100854"/>
                </a:lnTo>
                <a:lnTo>
                  <a:pt x="83822" y="93906"/>
                </a:lnTo>
                <a:lnTo>
                  <a:pt x="87631" y="88005"/>
                </a:lnTo>
                <a:lnTo>
                  <a:pt x="91441" y="82800"/>
                </a:lnTo>
                <a:lnTo>
                  <a:pt x="95251" y="78060"/>
                </a:lnTo>
                <a:lnTo>
                  <a:pt x="99061" y="72360"/>
                </a:lnTo>
                <a:lnTo>
                  <a:pt x="102870" y="66020"/>
                </a:lnTo>
                <a:lnTo>
                  <a:pt x="106680" y="59254"/>
                </a:lnTo>
                <a:lnTo>
                  <a:pt x="109220" y="52202"/>
                </a:lnTo>
                <a:lnTo>
                  <a:pt x="110914" y="44962"/>
                </a:lnTo>
                <a:lnTo>
                  <a:pt x="114300" y="1143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7" name="SMARTPenAnnotation263"/>
          <p:cNvSpPr/>
          <p:nvPr/>
        </p:nvSpPr>
        <p:spPr>
          <a:xfrm>
            <a:off x="6549390" y="4937759"/>
            <a:ext cx="22861" cy="274321"/>
          </a:xfrm>
          <a:custGeom>
            <a:avLst/>
            <a:gdLst/>
            <a:ahLst/>
            <a:cxnLst/>
            <a:rect l="0" t="0" r="0" b="0"/>
            <a:pathLst>
              <a:path w="22861" h="274321">
                <a:moveTo>
                  <a:pt x="0" y="0"/>
                </a:moveTo>
                <a:lnTo>
                  <a:pt x="6068" y="12136"/>
                </a:lnTo>
                <a:lnTo>
                  <a:pt x="7855" y="19521"/>
                </a:lnTo>
                <a:lnTo>
                  <a:pt x="9046" y="28254"/>
                </a:lnTo>
                <a:lnTo>
                  <a:pt x="9841" y="37886"/>
                </a:lnTo>
                <a:lnTo>
                  <a:pt x="17027" y="99985"/>
                </a:lnTo>
                <a:lnTo>
                  <a:pt x="18971" y="121267"/>
                </a:lnTo>
                <a:lnTo>
                  <a:pt x="20267" y="140534"/>
                </a:lnTo>
                <a:lnTo>
                  <a:pt x="21708" y="174220"/>
                </a:lnTo>
                <a:lnTo>
                  <a:pt x="22632" y="220116"/>
                </a:lnTo>
                <a:lnTo>
                  <a:pt x="22860" y="27432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8" name="SMARTPenAnnotation264"/>
          <p:cNvSpPr/>
          <p:nvPr/>
        </p:nvSpPr>
        <p:spPr>
          <a:xfrm>
            <a:off x="6515100" y="4937940"/>
            <a:ext cx="125001" cy="125550"/>
          </a:xfrm>
          <a:custGeom>
            <a:avLst/>
            <a:gdLst/>
            <a:ahLst/>
            <a:cxnLst/>
            <a:rect l="0" t="0" r="0" b="0"/>
            <a:pathLst>
              <a:path w="125001" h="125550">
                <a:moveTo>
                  <a:pt x="0" y="22679"/>
                </a:moveTo>
                <a:lnTo>
                  <a:pt x="15909" y="6770"/>
                </a:lnTo>
                <a:lnTo>
                  <a:pt x="22035" y="4454"/>
                </a:lnTo>
                <a:lnTo>
                  <a:pt x="29930" y="2909"/>
                </a:lnTo>
                <a:lnTo>
                  <a:pt x="39003" y="1879"/>
                </a:lnTo>
                <a:lnTo>
                  <a:pt x="47592" y="1193"/>
                </a:lnTo>
                <a:lnTo>
                  <a:pt x="55858" y="735"/>
                </a:lnTo>
                <a:lnTo>
                  <a:pt x="71815" y="226"/>
                </a:lnTo>
                <a:lnTo>
                  <a:pt x="87374" y="0"/>
                </a:lnTo>
                <a:lnTo>
                  <a:pt x="93809" y="1210"/>
                </a:lnTo>
                <a:lnTo>
                  <a:pt x="99369" y="3287"/>
                </a:lnTo>
                <a:lnTo>
                  <a:pt x="104347" y="5941"/>
                </a:lnTo>
                <a:lnTo>
                  <a:pt x="108934" y="7710"/>
                </a:lnTo>
                <a:lnTo>
                  <a:pt x="113263" y="8890"/>
                </a:lnTo>
                <a:lnTo>
                  <a:pt x="117419" y="9676"/>
                </a:lnTo>
                <a:lnTo>
                  <a:pt x="120189" y="11471"/>
                </a:lnTo>
                <a:lnTo>
                  <a:pt x="122035" y="13937"/>
                </a:lnTo>
                <a:lnTo>
                  <a:pt x="123267" y="16851"/>
                </a:lnTo>
                <a:lnTo>
                  <a:pt x="124088" y="21334"/>
                </a:lnTo>
                <a:lnTo>
                  <a:pt x="124635" y="26862"/>
                </a:lnTo>
                <a:lnTo>
                  <a:pt x="125000" y="33088"/>
                </a:lnTo>
                <a:lnTo>
                  <a:pt x="123973" y="41048"/>
                </a:lnTo>
                <a:lnTo>
                  <a:pt x="122018" y="50165"/>
                </a:lnTo>
                <a:lnTo>
                  <a:pt x="119446" y="60054"/>
                </a:lnTo>
                <a:lnTo>
                  <a:pt x="116460" y="67916"/>
                </a:lnTo>
                <a:lnTo>
                  <a:pt x="113200" y="74427"/>
                </a:lnTo>
                <a:lnTo>
                  <a:pt x="109756" y="80038"/>
                </a:lnTo>
                <a:lnTo>
                  <a:pt x="107460" y="85048"/>
                </a:lnTo>
                <a:lnTo>
                  <a:pt x="105931" y="89659"/>
                </a:lnTo>
                <a:lnTo>
                  <a:pt x="104910" y="94002"/>
                </a:lnTo>
                <a:lnTo>
                  <a:pt x="102960" y="98168"/>
                </a:lnTo>
                <a:lnTo>
                  <a:pt x="100390" y="102215"/>
                </a:lnTo>
                <a:lnTo>
                  <a:pt x="97406" y="106183"/>
                </a:lnTo>
                <a:lnTo>
                  <a:pt x="94148" y="108829"/>
                </a:lnTo>
                <a:lnTo>
                  <a:pt x="90705" y="110592"/>
                </a:lnTo>
                <a:lnTo>
                  <a:pt x="87140" y="111768"/>
                </a:lnTo>
                <a:lnTo>
                  <a:pt x="83493" y="112552"/>
                </a:lnTo>
                <a:lnTo>
                  <a:pt x="79792" y="113074"/>
                </a:lnTo>
                <a:lnTo>
                  <a:pt x="76055" y="113422"/>
                </a:lnTo>
                <a:lnTo>
                  <a:pt x="72293" y="114925"/>
                </a:lnTo>
                <a:lnTo>
                  <a:pt x="68515" y="117196"/>
                </a:lnTo>
                <a:lnTo>
                  <a:pt x="57150" y="12554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9" name="SMARTPenAnnotation265"/>
          <p:cNvSpPr/>
          <p:nvPr/>
        </p:nvSpPr>
        <p:spPr>
          <a:xfrm>
            <a:off x="6697980" y="4949189"/>
            <a:ext cx="22861" cy="251462"/>
          </a:xfrm>
          <a:custGeom>
            <a:avLst/>
            <a:gdLst/>
            <a:ahLst/>
            <a:cxnLst/>
            <a:rect l="0" t="0" r="0" b="0"/>
            <a:pathLst>
              <a:path w="22861" h="251462">
                <a:moveTo>
                  <a:pt x="0" y="0"/>
                </a:moveTo>
                <a:lnTo>
                  <a:pt x="6068" y="12136"/>
                </a:lnTo>
                <a:lnTo>
                  <a:pt x="7855" y="16981"/>
                </a:lnTo>
                <a:lnTo>
                  <a:pt x="9047" y="21481"/>
                </a:lnTo>
                <a:lnTo>
                  <a:pt x="9841" y="25751"/>
                </a:lnTo>
                <a:lnTo>
                  <a:pt x="10370" y="29867"/>
                </a:lnTo>
                <a:lnTo>
                  <a:pt x="10723" y="33882"/>
                </a:lnTo>
                <a:lnTo>
                  <a:pt x="10959" y="37828"/>
                </a:lnTo>
                <a:lnTo>
                  <a:pt x="14607" y="62532"/>
                </a:lnTo>
                <a:lnTo>
                  <a:pt x="17358" y="79788"/>
                </a:lnTo>
                <a:lnTo>
                  <a:pt x="19192" y="98913"/>
                </a:lnTo>
                <a:lnTo>
                  <a:pt x="20414" y="119282"/>
                </a:lnTo>
                <a:lnTo>
                  <a:pt x="22136" y="170810"/>
                </a:lnTo>
                <a:lnTo>
                  <a:pt x="22764" y="218121"/>
                </a:lnTo>
                <a:lnTo>
                  <a:pt x="22860" y="25146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0" name="SMARTPenAnnotation266"/>
          <p:cNvSpPr/>
          <p:nvPr/>
        </p:nvSpPr>
        <p:spPr>
          <a:xfrm>
            <a:off x="6675119" y="4915080"/>
            <a:ext cx="137055" cy="171271"/>
          </a:xfrm>
          <a:custGeom>
            <a:avLst/>
            <a:gdLst/>
            <a:ahLst/>
            <a:cxnLst/>
            <a:rect l="0" t="0" r="0" b="0"/>
            <a:pathLst>
              <a:path w="137055" h="171271">
                <a:moveTo>
                  <a:pt x="0" y="22679"/>
                </a:moveTo>
                <a:lnTo>
                  <a:pt x="6069" y="16612"/>
                </a:lnTo>
                <a:lnTo>
                  <a:pt x="7856" y="13554"/>
                </a:lnTo>
                <a:lnTo>
                  <a:pt x="9048" y="10246"/>
                </a:lnTo>
                <a:lnTo>
                  <a:pt x="9842" y="6771"/>
                </a:lnTo>
                <a:lnTo>
                  <a:pt x="12912" y="4453"/>
                </a:lnTo>
                <a:lnTo>
                  <a:pt x="17498" y="2909"/>
                </a:lnTo>
                <a:lnTo>
                  <a:pt x="23096" y="1879"/>
                </a:lnTo>
                <a:lnTo>
                  <a:pt x="31908" y="1193"/>
                </a:lnTo>
                <a:lnTo>
                  <a:pt x="42862" y="735"/>
                </a:lnTo>
                <a:lnTo>
                  <a:pt x="75776" y="91"/>
                </a:lnTo>
                <a:lnTo>
                  <a:pt x="84808" y="0"/>
                </a:lnTo>
                <a:lnTo>
                  <a:pt x="92099" y="1210"/>
                </a:lnTo>
                <a:lnTo>
                  <a:pt x="98230" y="3287"/>
                </a:lnTo>
                <a:lnTo>
                  <a:pt x="123262" y="15744"/>
                </a:lnTo>
                <a:lnTo>
                  <a:pt x="127895" y="19326"/>
                </a:lnTo>
                <a:lnTo>
                  <a:pt x="130983" y="22984"/>
                </a:lnTo>
                <a:lnTo>
                  <a:pt x="133042" y="26693"/>
                </a:lnTo>
                <a:lnTo>
                  <a:pt x="134415" y="31705"/>
                </a:lnTo>
                <a:lnTo>
                  <a:pt x="135331" y="37586"/>
                </a:lnTo>
                <a:lnTo>
                  <a:pt x="135940" y="44047"/>
                </a:lnTo>
                <a:lnTo>
                  <a:pt x="136347" y="49625"/>
                </a:lnTo>
                <a:lnTo>
                  <a:pt x="136618" y="54613"/>
                </a:lnTo>
                <a:lnTo>
                  <a:pt x="136920" y="63542"/>
                </a:lnTo>
                <a:lnTo>
                  <a:pt x="137054" y="71744"/>
                </a:lnTo>
                <a:lnTo>
                  <a:pt x="135819" y="75709"/>
                </a:lnTo>
                <a:lnTo>
                  <a:pt x="133726" y="79622"/>
                </a:lnTo>
                <a:lnTo>
                  <a:pt x="131061" y="83502"/>
                </a:lnTo>
                <a:lnTo>
                  <a:pt x="128015" y="88628"/>
                </a:lnTo>
                <a:lnTo>
                  <a:pt x="124714" y="94585"/>
                </a:lnTo>
                <a:lnTo>
                  <a:pt x="121242" y="101096"/>
                </a:lnTo>
                <a:lnTo>
                  <a:pt x="117658" y="105437"/>
                </a:lnTo>
                <a:lnTo>
                  <a:pt x="113999" y="108331"/>
                </a:lnTo>
                <a:lnTo>
                  <a:pt x="92933" y="119044"/>
                </a:lnTo>
                <a:lnTo>
                  <a:pt x="87356" y="122483"/>
                </a:lnTo>
                <a:lnTo>
                  <a:pt x="82367" y="126045"/>
                </a:lnTo>
                <a:lnTo>
                  <a:pt x="77771" y="129690"/>
                </a:lnTo>
                <a:lnTo>
                  <a:pt x="72169" y="133390"/>
                </a:lnTo>
                <a:lnTo>
                  <a:pt x="65892" y="137126"/>
                </a:lnTo>
                <a:lnTo>
                  <a:pt x="59169" y="140888"/>
                </a:lnTo>
                <a:lnTo>
                  <a:pt x="44924" y="148453"/>
                </a:lnTo>
                <a:lnTo>
                  <a:pt x="37570" y="152249"/>
                </a:lnTo>
                <a:lnTo>
                  <a:pt x="32666" y="156049"/>
                </a:lnTo>
                <a:lnTo>
                  <a:pt x="29398" y="159852"/>
                </a:lnTo>
                <a:lnTo>
                  <a:pt x="27219" y="163658"/>
                </a:lnTo>
                <a:lnTo>
                  <a:pt x="24496" y="166195"/>
                </a:lnTo>
                <a:lnTo>
                  <a:pt x="21411" y="167886"/>
                </a:lnTo>
                <a:lnTo>
                  <a:pt x="11431" y="17127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1" name="SMARTPenAnnotation267"/>
          <p:cNvSpPr/>
          <p:nvPr/>
        </p:nvSpPr>
        <p:spPr>
          <a:xfrm>
            <a:off x="6640830" y="5269370"/>
            <a:ext cx="159269" cy="249199"/>
          </a:xfrm>
          <a:custGeom>
            <a:avLst/>
            <a:gdLst/>
            <a:ahLst/>
            <a:cxnLst/>
            <a:rect l="0" t="0" r="0" b="0"/>
            <a:pathLst>
              <a:path w="159269" h="249199">
                <a:moveTo>
                  <a:pt x="34289" y="45580"/>
                </a:moveTo>
                <a:lnTo>
                  <a:pt x="40358" y="39512"/>
                </a:lnTo>
                <a:lnTo>
                  <a:pt x="43414" y="37725"/>
                </a:lnTo>
                <a:lnTo>
                  <a:pt x="46723" y="36533"/>
                </a:lnTo>
                <a:lnTo>
                  <a:pt x="50198" y="35738"/>
                </a:lnTo>
                <a:lnTo>
                  <a:pt x="53786" y="33939"/>
                </a:lnTo>
                <a:lnTo>
                  <a:pt x="57447" y="31469"/>
                </a:lnTo>
                <a:lnTo>
                  <a:pt x="61157" y="28552"/>
                </a:lnTo>
                <a:lnTo>
                  <a:pt x="64901" y="26608"/>
                </a:lnTo>
                <a:lnTo>
                  <a:pt x="68668" y="25312"/>
                </a:lnTo>
                <a:lnTo>
                  <a:pt x="72449" y="24448"/>
                </a:lnTo>
                <a:lnTo>
                  <a:pt x="76239" y="23872"/>
                </a:lnTo>
                <a:lnTo>
                  <a:pt x="80036" y="23488"/>
                </a:lnTo>
                <a:lnTo>
                  <a:pt x="83837" y="23232"/>
                </a:lnTo>
                <a:lnTo>
                  <a:pt x="87641" y="21791"/>
                </a:lnTo>
                <a:lnTo>
                  <a:pt x="91447" y="19561"/>
                </a:lnTo>
                <a:lnTo>
                  <a:pt x="95254" y="16803"/>
                </a:lnTo>
                <a:lnTo>
                  <a:pt x="101603" y="14965"/>
                </a:lnTo>
                <a:lnTo>
                  <a:pt x="109646" y="13740"/>
                </a:lnTo>
                <a:lnTo>
                  <a:pt x="118817" y="12923"/>
                </a:lnTo>
                <a:lnTo>
                  <a:pt x="126201" y="12379"/>
                </a:lnTo>
                <a:lnTo>
                  <a:pt x="137792" y="11773"/>
                </a:lnTo>
                <a:lnTo>
                  <a:pt x="147178" y="11504"/>
                </a:lnTo>
                <a:lnTo>
                  <a:pt x="151458" y="11433"/>
                </a:lnTo>
                <a:lnTo>
                  <a:pt x="154312" y="10115"/>
                </a:lnTo>
                <a:lnTo>
                  <a:pt x="156214" y="7967"/>
                </a:lnTo>
                <a:lnTo>
                  <a:pt x="159268" y="1461"/>
                </a:lnTo>
                <a:lnTo>
                  <a:pt x="158248" y="927"/>
                </a:lnTo>
                <a:lnTo>
                  <a:pt x="153729" y="334"/>
                </a:lnTo>
                <a:lnTo>
                  <a:pt x="133940" y="70"/>
                </a:lnTo>
                <a:lnTo>
                  <a:pt x="119774" y="0"/>
                </a:lnTo>
                <a:lnTo>
                  <a:pt x="107789" y="1223"/>
                </a:lnTo>
                <a:lnTo>
                  <a:pt x="97259" y="3308"/>
                </a:lnTo>
                <a:lnTo>
                  <a:pt x="87699" y="5969"/>
                </a:lnTo>
                <a:lnTo>
                  <a:pt x="80056" y="7742"/>
                </a:lnTo>
                <a:lnTo>
                  <a:pt x="73691" y="8925"/>
                </a:lnTo>
                <a:lnTo>
                  <a:pt x="68177" y="9713"/>
                </a:lnTo>
                <a:lnTo>
                  <a:pt x="64501" y="11508"/>
                </a:lnTo>
                <a:lnTo>
                  <a:pt x="62050" y="13976"/>
                </a:lnTo>
                <a:lnTo>
                  <a:pt x="58058" y="20103"/>
                </a:lnTo>
                <a:lnTo>
                  <a:pt x="55215" y="23515"/>
                </a:lnTo>
                <a:lnTo>
                  <a:pt x="52050" y="27060"/>
                </a:lnTo>
                <a:lnTo>
                  <a:pt x="49939" y="30693"/>
                </a:lnTo>
                <a:lnTo>
                  <a:pt x="47595" y="38117"/>
                </a:lnTo>
                <a:lnTo>
                  <a:pt x="45700" y="40605"/>
                </a:lnTo>
                <a:lnTo>
                  <a:pt x="43167" y="42263"/>
                </a:lnTo>
                <a:lnTo>
                  <a:pt x="40207" y="43368"/>
                </a:lnTo>
                <a:lnTo>
                  <a:pt x="36965" y="45375"/>
                </a:lnTo>
                <a:lnTo>
                  <a:pt x="33533" y="47983"/>
                </a:lnTo>
                <a:lnTo>
                  <a:pt x="29975" y="50992"/>
                </a:lnTo>
                <a:lnTo>
                  <a:pt x="27604" y="55538"/>
                </a:lnTo>
                <a:lnTo>
                  <a:pt x="26021" y="61108"/>
                </a:lnTo>
                <a:lnTo>
                  <a:pt x="24968" y="67362"/>
                </a:lnTo>
                <a:lnTo>
                  <a:pt x="22995" y="75341"/>
                </a:lnTo>
                <a:lnTo>
                  <a:pt x="20410" y="84471"/>
                </a:lnTo>
                <a:lnTo>
                  <a:pt x="13204" y="108295"/>
                </a:lnTo>
                <a:lnTo>
                  <a:pt x="12218" y="114940"/>
                </a:lnTo>
                <a:lnTo>
                  <a:pt x="11955" y="118489"/>
                </a:lnTo>
                <a:lnTo>
                  <a:pt x="13050" y="120856"/>
                </a:lnTo>
                <a:lnTo>
                  <a:pt x="15049" y="122434"/>
                </a:lnTo>
                <a:lnTo>
                  <a:pt x="17653" y="123486"/>
                </a:lnTo>
                <a:lnTo>
                  <a:pt x="20658" y="124187"/>
                </a:lnTo>
                <a:lnTo>
                  <a:pt x="23932" y="124655"/>
                </a:lnTo>
                <a:lnTo>
                  <a:pt x="27385" y="124966"/>
                </a:lnTo>
                <a:lnTo>
                  <a:pt x="29686" y="123904"/>
                </a:lnTo>
                <a:lnTo>
                  <a:pt x="31220" y="121926"/>
                </a:lnTo>
                <a:lnTo>
                  <a:pt x="32244" y="119337"/>
                </a:lnTo>
                <a:lnTo>
                  <a:pt x="34195" y="117611"/>
                </a:lnTo>
                <a:lnTo>
                  <a:pt x="36767" y="116460"/>
                </a:lnTo>
                <a:lnTo>
                  <a:pt x="39751" y="115693"/>
                </a:lnTo>
                <a:lnTo>
                  <a:pt x="44280" y="115182"/>
                </a:lnTo>
                <a:lnTo>
                  <a:pt x="49840" y="114841"/>
                </a:lnTo>
                <a:lnTo>
                  <a:pt x="56087" y="114614"/>
                </a:lnTo>
                <a:lnTo>
                  <a:pt x="83081" y="114294"/>
                </a:lnTo>
                <a:lnTo>
                  <a:pt x="90947" y="115519"/>
                </a:lnTo>
                <a:lnTo>
                  <a:pt x="97461" y="117606"/>
                </a:lnTo>
                <a:lnTo>
                  <a:pt x="110974" y="124013"/>
                </a:lnTo>
                <a:lnTo>
                  <a:pt x="113352" y="125808"/>
                </a:lnTo>
                <a:lnTo>
                  <a:pt x="116208" y="128275"/>
                </a:lnTo>
                <a:lnTo>
                  <a:pt x="119382" y="131190"/>
                </a:lnTo>
                <a:lnTo>
                  <a:pt x="122768" y="135673"/>
                </a:lnTo>
                <a:lnTo>
                  <a:pt x="126295" y="141202"/>
                </a:lnTo>
                <a:lnTo>
                  <a:pt x="129917" y="147428"/>
                </a:lnTo>
                <a:lnTo>
                  <a:pt x="132331" y="152848"/>
                </a:lnTo>
                <a:lnTo>
                  <a:pt x="133940" y="157732"/>
                </a:lnTo>
                <a:lnTo>
                  <a:pt x="135013" y="162258"/>
                </a:lnTo>
                <a:lnTo>
                  <a:pt x="134459" y="166545"/>
                </a:lnTo>
                <a:lnTo>
                  <a:pt x="132819" y="170673"/>
                </a:lnTo>
                <a:lnTo>
                  <a:pt x="130456" y="174695"/>
                </a:lnTo>
                <a:lnTo>
                  <a:pt x="128880" y="179917"/>
                </a:lnTo>
                <a:lnTo>
                  <a:pt x="127830" y="185938"/>
                </a:lnTo>
                <a:lnTo>
                  <a:pt x="127130" y="192491"/>
                </a:lnTo>
                <a:lnTo>
                  <a:pt x="125393" y="198131"/>
                </a:lnTo>
                <a:lnTo>
                  <a:pt x="122965" y="203161"/>
                </a:lnTo>
                <a:lnTo>
                  <a:pt x="120077" y="207783"/>
                </a:lnTo>
                <a:lnTo>
                  <a:pt x="116881" y="212136"/>
                </a:lnTo>
                <a:lnTo>
                  <a:pt x="113480" y="216307"/>
                </a:lnTo>
                <a:lnTo>
                  <a:pt x="104965" y="226059"/>
                </a:lnTo>
                <a:lnTo>
                  <a:pt x="101727" y="228129"/>
                </a:lnTo>
                <a:lnTo>
                  <a:pt x="97027" y="230779"/>
                </a:lnTo>
                <a:lnTo>
                  <a:pt x="85033" y="237110"/>
                </a:lnTo>
                <a:lnTo>
                  <a:pt x="71235" y="244158"/>
                </a:lnTo>
                <a:lnTo>
                  <a:pt x="64001" y="246545"/>
                </a:lnTo>
                <a:lnTo>
                  <a:pt x="56637" y="248137"/>
                </a:lnTo>
                <a:lnTo>
                  <a:pt x="49188" y="249198"/>
                </a:lnTo>
                <a:lnTo>
                  <a:pt x="40412" y="248635"/>
                </a:lnTo>
                <a:lnTo>
                  <a:pt x="30751" y="246990"/>
                </a:lnTo>
                <a:lnTo>
                  <a:pt x="0" y="23988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2" name="SMARTPenAnnotation268"/>
          <p:cNvSpPr/>
          <p:nvPr/>
        </p:nvSpPr>
        <p:spPr>
          <a:xfrm>
            <a:off x="6846569" y="5474969"/>
            <a:ext cx="1" cy="11432"/>
          </a:xfrm>
          <a:custGeom>
            <a:avLst/>
            <a:gdLst/>
            <a:ahLst/>
            <a:cxnLst/>
            <a:rect l="0" t="0" r="0" b="0"/>
            <a:pathLst>
              <a:path w="1" h="11432">
                <a:moveTo>
                  <a:pt x="0" y="0"/>
                </a:moveTo>
                <a:lnTo>
                  <a:pt x="0" y="1143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3" name="SMARTPenAnnotation269"/>
          <p:cNvSpPr/>
          <p:nvPr/>
        </p:nvSpPr>
        <p:spPr>
          <a:xfrm>
            <a:off x="6972341" y="5326850"/>
            <a:ext cx="113467" cy="182410"/>
          </a:xfrm>
          <a:custGeom>
            <a:avLst/>
            <a:gdLst/>
            <a:ahLst/>
            <a:cxnLst/>
            <a:rect l="0" t="0" r="0" b="0"/>
            <a:pathLst>
              <a:path w="113467" h="182410">
                <a:moveTo>
                  <a:pt x="79968" y="10959"/>
                </a:moveTo>
                <a:lnTo>
                  <a:pt x="67833" y="4892"/>
                </a:lnTo>
                <a:lnTo>
                  <a:pt x="62988" y="3104"/>
                </a:lnTo>
                <a:lnTo>
                  <a:pt x="58488" y="1913"/>
                </a:lnTo>
                <a:lnTo>
                  <a:pt x="48209" y="0"/>
                </a:lnTo>
                <a:lnTo>
                  <a:pt x="46096" y="1113"/>
                </a:lnTo>
                <a:lnTo>
                  <a:pt x="43417" y="3125"/>
                </a:lnTo>
                <a:lnTo>
                  <a:pt x="40361" y="5737"/>
                </a:lnTo>
                <a:lnTo>
                  <a:pt x="26805" y="18798"/>
                </a:lnTo>
                <a:lnTo>
                  <a:pt x="17856" y="27615"/>
                </a:lnTo>
                <a:lnTo>
                  <a:pt x="11890" y="34763"/>
                </a:lnTo>
                <a:lnTo>
                  <a:pt x="7913" y="40799"/>
                </a:lnTo>
                <a:lnTo>
                  <a:pt x="1530" y="53542"/>
                </a:lnTo>
                <a:lnTo>
                  <a:pt x="657" y="58672"/>
                </a:lnTo>
                <a:lnTo>
                  <a:pt x="424" y="61818"/>
                </a:lnTo>
                <a:lnTo>
                  <a:pt x="269" y="65185"/>
                </a:lnTo>
                <a:lnTo>
                  <a:pt x="0" y="77398"/>
                </a:lnTo>
                <a:lnTo>
                  <a:pt x="1256" y="78112"/>
                </a:lnTo>
                <a:lnTo>
                  <a:pt x="3364" y="78588"/>
                </a:lnTo>
                <a:lnTo>
                  <a:pt x="6038" y="78905"/>
                </a:lnTo>
                <a:lnTo>
                  <a:pt x="9092" y="79116"/>
                </a:lnTo>
                <a:lnTo>
                  <a:pt x="12397" y="79258"/>
                </a:lnTo>
                <a:lnTo>
                  <a:pt x="19457" y="79414"/>
                </a:lnTo>
                <a:lnTo>
                  <a:pt x="67709" y="79535"/>
                </a:lnTo>
                <a:lnTo>
                  <a:pt x="76876" y="80806"/>
                </a:lnTo>
                <a:lnTo>
                  <a:pt x="84256" y="82924"/>
                </a:lnTo>
                <a:lnTo>
                  <a:pt x="90448" y="85606"/>
                </a:lnTo>
                <a:lnTo>
                  <a:pt x="95844" y="87394"/>
                </a:lnTo>
                <a:lnTo>
                  <a:pt x="100713" y="88586"/>
                </a:lnTo>
                <a:lnTo>
                  <a:pt x="105227" y="89380"/>
                </a:lnTo>
                <a:lnTo>
                  <a:pt x="108238" y="91180"/>
                </a:lnTo>
                <a:lnTo>
                  <a:pt x="110245" y="93650"/>
                </a:lnTo>
                <a:lnTo>
                  <a:pt x="111583" y="96566"/>
                </a:lnTo>
                <a:lnTo>
                  <a:pt x="112475" y="99780"/>
                </a:lnTo>
                <a:lnTo>
                  <a:pt x="113069" y="103194"/>
                </a:lnTo>
                <a:lnTo>
                  <a:pt x="113466" y="106739"/>
                </a:lnTo>
                <a:lnTo>
                  <a:pt x="112460" y="110373"/>
                </a:lnTo>
                <a:lnTo>
                  <a:pt x="110519" y="114065"/>
                </a:lnTo>
                <a:lnTo>
                  <a:pt x="107955" y="117797"/>
                </a:lnTo>
                <a:lnTo>
                  <a:pt x="106247" y="121554"/>
                </a:lnTo>
                <a:lnTo>
                  <a:pt x="105108" y="125329"/>
                </a:lnTo>
                <a:lnTo>
                  <a:pt x="104348" y="129116"/>
                </a:lnTo>
                <a:lnTo>
                  <a:pt x="102571" y="132911"/>
                </a:lnTo>
                <a:lnTo>
                  <a:pt x="100118" y="136710"/>
                </a:lnTo>
                <a:lnTo>
                  <a:pt x="97211" y="140513"/>
                </a:lnTo>
                <a:lnTo>
                  <a:pt x="92733" y="145589"/>
                </a:lnTo>
                <a:lnTo>
                  <a:pt x="80985" y="158001"/>
                </a:lnTo>
                <a:lnTo>
                  <a:pt x="74296" y="163597"/>
                </a:lnTo>
                <a:lnTo>
                  <a:pt x="67297" y="168598"/>
                </a:lnTo>
                <a:lnTo>
                  <a:pt x="60090" y="173202"/>
                </a:lnTo>
                <a:lnTo>
                  <a:pt x="54016" y="176271"/>
                </a:lnTo>
                <a:lnTo>
                  <a:pt x="48697" y="178317"/>
                </a:lnTo>
                <a:lnTo>
                  <a:pt x="43881" y="179681"/>
                </a:lnTo>
                <a:lnTo>
                  <a:pt x="39400" y="180590"/>
                </a:lnTo>
                <a:lnTo>
                  <a:pt x="35143" y="181197"/>
                </a:lnTo>
                <a:lnTo>
                  <a:pt x="31034" y="181601"/>
                </a:lnTo>
                <a:lnTo>
                  <a:pt x="27026" y="181871"/>
                </a:lnTo>
                <a:lnTo>
                  <a:pt x="23083" y="182050"/>
                </a:lnTo>
                <a:lnTo>
                  <a:pt x="11389" y="18240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4" name="SMARTPenAnnotation270"/>
          <p:cNvSpPr/>
          <p:nvPr/>
        </p:nvSpPr>
        <p:spPr>
          <a:xfrm>
            <a:off x="7155319" y="5314950"/>
            <a:ext cx="114162" cy="160020"/>
          </a:xfrm>
          <a:custGeom>
            <a:avLst/>
            <a:gdLst/>
            <a:ahLst/>
            <a:cxnLst/>
            <a:rect l="0" t="0" r="0" b="0"/>
            <a:pathLst>
              <a:path w="114162" h="160020">
                <a:moveTo>
                  <a:pt x="11290" y="0"/>
                </a:moveTo>
                <a:lnTo>
                  <a:pt x="5223" y="12135"/>
                </a:lnTo>
                <a:lnTo>
                  <a:pt x="3435" y="18250"/>
                </a:lnTo>
                <a:lnTo>
                  <a:pt x="2244" y="24867"/>
                </a:lnTo>
                <a:lnTo>
                  <a:pt x="1449" y="31818"/>
                </a:lnTo>
                <a:lnTo>
                  <a:pt x="920" y="44072"/>
                </a:lnTo>
                <a:lnTo>
                  <a:pt x="70" y="104943"/>
                </a:lnTo>
                <a:lnTo>
                  <a:pt x="0" y="115682"/>
                </a:lnTo>
                <a:lnTo>
                  <a:pt x="1224" y="125381"/>
                </a:lnTo>
                <a:lnTo>
                  <a:pt x="3309" y="134387"/>
                </a:lnTo>
                <a:lnTo>
                  <a:pt x="9714" y="154956"/>
                </a:lnTo>
                <a:lnTo>
                  <a:pt x="11510" y="156644"/>
                </a:lnTo>
                <a:lnTo>
                  <a:pt x="13976" y="157769"/>
                </a:lnTo>
                <a:lnTo>
                  <a:pt x="16892" y="158519"/>
                </a:lnTo>
                <a:lnTo>
                  <a:pt x="20105" y="159019"/>
                </a:lnTo>
                <a:lnTo>
                  <a:pt x="23517" y="159353"/>
                </a:lnTo>
                <a:lnTo>
                  <a:pt x="27061" y="159575"/>
                </a:lnTo>
                <a:lnTo>
                  <a:pt x="29425" y="158453"/>
                </a:lnTo>
                <a:lnTo>
                  <a:pt x="31000" y="156435"/>
                </a:lnTo>
                <a:lnTo>
                  <a:pt x="32050" y="153820"/>
                </a:lnTo>
                <a:lnTo>
                  <a:pt x="34020" y="152077"/>
                </a:lnTo>
                <a:lnTo>
                  <a:pt x="36604" y="150914"/>
                </a:lnTo>
                <a:lnTo>
                  <a:pt x="39596" y="150139"/>
                </a:lnTo>
                <a:lnTo>
                  <a:pt x="42861" y="145813"/>
                </a:lnTo>
                <a:lnTo>
                  <a:pt x="46308" y="139118"/>
                </a:lnTo>
                <a:lnTo>
                  <a:pt x="49875" y="130845"/>
                </a:lnTo>
                <a:lnTo>
                  <a:pt x="53523" y="121520"/>
                </a:lnTo>
                <a:lnTo>
                  <a:pt x="60964" y="100999"/>
                </a:lnTo>
                <a:lnTo>
                  <a:pt x="63456" y="92733"/>
                </a:lnTo>
                <a:lnTo>
                  <a:pt x="65117" y="85952"/>
                </a:lnTo>
                <a:lnTo>
                  <a:pt x="66226" y="80161"/>
                </a:lnTo>
                <a:lnTo>
                  <a:pt x="66964" y="73761"/>
                </a:lnTo>
                <a:lnTo>
                  <a:pt x="67456" y="66954"/>
                </a:lnTo>
                <a:lnTo>
                  <a:pt x="67785" y="59875"/>
                </a:lnTo>
                <a:lnTo>
                  <a:pt x="69274" y="51347"/>
                </a:lnTo>
                <a:lnTo>
                  <a:pt x="71536" y="41851"/>
                </a:lnTo>
                <a:lnTo>
                  <a:pt x="78224" y="17439"/>
                </a:lnTo>
                <a:lnTo>
                  <a:pt x="78773" y="16705"/>
                </a:lnTo>
                <a:lnTo>
                  <a:pt x="79139" y="17487"/>
                </a:lnTo>
                <a:lnTo>
                  <a:pt x="79545" y="21742"/>
                </a:lnTo>
                <a:lnTo>
                  <a:pt x="79654" y="24654"/>
                </a:lnTo>
                <a:lnTo>
                  <a:pt x="79806" y="34821"/>
                </a:lnTo>
                <a:lnTo>
                  <a:pt x="79869" y="99267"/>
                </a:lnTo>
                <a:lnTo>
                  <a:pt x="81140" y="105548"/>
                </a:lnTo>
                <a:lnTo>
                  <a:pt x="83256" y="111005"/>
                </a:lnTo>
                <a:lnTo>
                  <a:pt x="85939" y="115913"/>
                </a:lnTo>
                <a:lnTo>
                  <a:pt x="87726" y="122995"/>
                </a:lnTo>
                <a:lnTo>
                  <a:pt x="88917" y="131527"/>
                </a:lnTo>
                <a:lnTo>
                  <a:pt x="89712" y="141024"/>
                </a:lnTo>
                <a:lnTo>
                  <a:pt x="91511" y="147356"/>
                </a:lnTo>
                <a:lnTo>
                  <a:pt x="93981" y="151577"/>
                </a:lnTo>
                <a:lnTo>
                  <a:pt x="96898" y="154391"/>
                </a:lnTo>
                <a:lnTo>
                  <a:pt x="100112" y="156267"/>
                </a:lnTo>
                <a:lnTo>
                  <a:pt x="103525" y="157518"/>
                </a:lnTo>
                <a:lnTo>
                  <a:pt x="114161" y="16001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5" name="SMARTPenAnnotation271"/>
          <p:cNvSpPr/>
          <p:nvPr/>
        </p:nvSpPr>
        <p:spPr>
          <a:xfrm>
            <a:off x="7315200" y="5189219"/>
            <a:ext cx="114283" cy="297182"/>
          </a:xfrm>
          <a:custGeom>
            <a:avLst/>
            <a:gdLst/>
            <a:ahLst/>
            <a:cxnLst/>
            <a:rect l="0" t="0" r="0" b="0"/>
            <a:pathLst>
              <a:path w="114283" h="297182">
                <a:moveTo>
                  <a:pt x="0" y="0"/>
                </a:moveTo>
                <a:lnTo>
                  <a:pt x="0" y="41659"/>
                </a:lnTo>
                <a:lnTo>
                  <a:pt x="1270" y="50633"/>
                </a:lnTo>
                <a:lnTo>
                  <a:pt x="3386" y="60426"/>
                </a:lnTo>
                <a:lnTo>
                  <a:pt x="6067" y="70764"/>
                </a:lnTo>
                <a:lnTo>
                  <a:pt x="7855" y="84006"/>
                </a:lnTo>
                <a:lnTo>
                  <a:pt x="9046" y="99184"/>
                </a:lnTo>
                <a:lnTo>
                  <a:pt x="9841" y="115653"/>
                </a:lnTo>
                <a:lnTo>
                  <a:pt x="10724" y="161045"/>
                </a:lnTo>
                <a:lnTo>
                  <a:pt x="11221" y="206467"/>
                </a:lnTo>
                <a:lnTo>
                  <a:pt x="11290" y="206225"/>
                </a:lnTo>
                <a:lnTo>
                  <a:pt x="14754" y="202569"/>
                </a:lnTo>
                <a:lnTo>
                  <a:pt x="17457" y="199816"/>
                </a:lnTo>
                <a:lnTo>
                  <a:pt x="19257" y="196711"/>
                </a:lnTo>
                <a:lnTo>
                  <a:pt x="23062" y="185003"/>
                </a:lnTo>
                <a:lnTo>
                  <a:pt x="25535" y="179215"/>
                </a:lnTo>
                <a:lnTo>
                  <a:pt x="28453" y="172817"/>
                </a:lnTo>
                <a:lnTo>
                  <a:pt x="31668" y="167282"/>
                </a:lnTo>
                <a:lnTo>
                  <a:pt x="35082" y="162321"/>
                </a:lnTo>
                <a:lnTo>
                  <a:pt x="38628" y="157744"/>
                </a:lnTo>
                <a:lnTo>
                  <a:pt x="42262" y="153423"/>
                </a:lnTo>
                <a:lnTo>
                  <a:pt x="45955" y="149272"/>
                </a:lnTo>
                <a:lnTo>
                  <a:pt x="49686" y="145235"/>
                </a:lnTo>
                <a:lnTo>
                  <a:pt x="53444" y="142543"/>
                </a:lnTo>
                <a:lnTo>
                  <a:pt x="57219" y="140749"/>
                </a:lnTo>
                <a:lnTo>
                  <a:pt x="61006" y="139553"/>
                </a:lnTo>
                <a:lnTo>
                  <a:pt x="64800" y="138756"/>
                </a:lnTo>
                <a:lnTo>
                  <a:pt x="68601" y="138224"/>
                </a:lnTo>
                <a:lnTo>
                  <a:pt x="72403" y="137870"/>
                </a:lnTo>
                <a:lnTo>
                  <a:pt x="76209" y="137633"/>
                </a:lnTo>
                <a:lnTo>
                  <a:pt x="83823" y="137370"/>
                </a:lnTo>
                <a:lnTo>
                  <a:pt x="95250" y="137223"/>
                </a:lnTo>
                <a:lnTo>
                  <a:pt x="99060" y="138472"/>
                </a:lnTo>
                <a:lnTo>
                  <a:pt x="102870" y="140575"/>
                </a:lnTo>
                <a:lnTo>
                  <a:pt x="106680" y="143246"/>
                </a:lnTo>
                <a:lnTo>
                  <a:pt x="109220" y="146298"/>
                </a:lnTo>
                <a:lnTo>
                  <a:pt x="110913" y="149602"/>
                </a:lnTo>
                <a:lnTo>
                  <a:pt x="112042" y="153075"/>
                </a:lnTo>
                <a:lnTo>
                  <a:pt x="112795" y="157930"/>
                </a:lnTo>
                <a:lnTo>
                  <a:pt x="113296" y="163706"/>
                </a:lnTo>
                <a:lnTo>
                  <a:pt x="113854" y="175629"/>
                </a:lnTo>
                <a:lnTo>
                  <a:pt x="114101" y="185161"/>
                </a:lnTo>
                <a:lnTo>
                  <a:pt x="114282" y="215484"/>
                </a:lnTo>
                <a:lnTo>
                  <a:pt x="113018" y="222396"/>
                </a:lnTo>
                <a:lnTo>
                  <a:pt x="110905" y="229544"/>
                </a:lnTo>
                <a:lnTo>
                  <a:pt x="108226" y="236850"/>
                </a:lnTo>
                <a:lnTo>
                  <a:pt x="105171" y="242990"/>
                </a:lnTo>
                <a:lnTo>
                  <a:pt x="101864" y="248354"/>
                </a:lnTo>
                <a:lnTo>
                  <a:pt x="98390" y="253199"/>
                </a:lnTo>
                <a:lnTo>
                  <a:pt x="94803" y="257700"/>
                </a:lnTo>
                <a:lnTo>
                  <a:pt x="91141" y="261970"/>
                </a:lnTo>
                <a:lnTo>
                  <a:pt x="87431" y="266087"/>
                </a:lnTo>
                <a:lnTo>
                  <a:pt x="79921" y="274048"/>
                </a:lnTo>
                <a:lnTo>
                  <a:pt x="76141" y="277948"/>
                </a:lnTo>
                <a:lnTo>
                  <a:pt x="71080" y="281819"/>
                </a:lnTo>
                <a:lnTo>
                  <a:pt x="65167" y="285670"/>
                </a:lnTo>
                <a:lnTo>
                  <a:pt x="58684" y="289507"/>
                </a:lnTo>
                <a:lnTo>
                  <a:pt x="51823" y="292065"/>
                </a:lnTo>
                <a:lnTo>
                  <a:pt x="44708" y="293770"/>
                </a:lnTo>
                <a:lnTo>
                  <a:pt x="29333" y="296170"/>
                </a:lnTo>
                <a:lnTo>
                  <a:pt x="11430" y="29718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6" name="SMARTPenAnnotation272"/>
          <p:cNvSpPr/>
          <p:nvPr/>
        </p:nvSpPr>
        <p:spPr>
          <a:xfrm>
            <a:off x="7532369" y="5280659"/>
            <a:ext cx="102666" cy="217171"/>
          </a:xfrm>
          <a:custGeom>
            <a:avLst/>
            <a:gdLst/>
            <a:ahLst/>
            <a:cxnLst/>
            <a:rect l="0" t="0" r="0" b="0"/>
            <a:pathLst>
              <a:path w="102666" h="217171">
                <a:moveTo>
                  <a:pt x="80010" y="0"/>
                </a:moveTo>
                <a:lnTo>
                  <a:pt x="61807" y="0"/>
                </a:lnTo>
                <a:lnTo>
                  <a:pt x="55174" y="1270"/>
                </a:lnTo>
                <a:lnTo>
                  <a:pt x="49483" y="3387"/>
                </a:lnTo>
                <a:lnTo>
                  <a:pt x="44419" y="6068"/>
                </a:lnTo>
                <a:lnTo>
                  <a:pt x="39773" y="9125"/>
                </a:lnTo>
                <a:lnTo>
                  <a:pt x="35405" y="12434"/>
                </a:lnTo>
                <a:lnTo>
                  <a:pt x="31224" y="15909"/>
                </a:lnTo>
                <a:lnTo>
                  <a:pt x="25896" y="20767"/>
                </a:lnTo>
                <a:lnTo>
                  <a:pt x="13203" y="32937"/>
                </a:lnTo>
                <a:lnTo>
                  <a:pt x="8802" y="38468"/>
                </a:lnTo>
                <a:lnTo>
                  <a:pt x="5868" y="43426"/>
                </a:lnTo>
                <a:lnTo>
                  <a:pt x="3912" y="48000"/>
                </a:lnTo>
                <a:lnTo>
                  <a:pt x="2608" y="52320"/>
                </a:lnTo>
                <a:lnTo>
                  <a:pt x="1739" y="56471"/>
                </a:lnTo>
                <a:lnTo>
                  <a:pt x="1160" y="60507"/>
                </a:lnTo>
                <a:lnTo>
                  <a:pt x="773" y="64468"/>
                </a:lnTo>
                <a:lnTo>
                  <a:pt x="516" y="68379"/>
                </a:lnTo>
                <a:lnTo>
                  <a:pt x="103" y="77713"/>
                </a:lnTo>
                <a:lnTo>
                  <a:pt x="1338" y="79749"/>
                </a:lnTo>
                <a:lnTo>
                  <a:pt x="3432" y="82376"/>
                </a:lnTo>
                <a:lnTo>
                  <a:pt x="6098" y="85397"/>
                </a:lnTo>
                <a:lnTo>
                  <a:pt x="12447" y="92142"/>
                </a:lnTo>
                <a:lnTo>
                  <a:pt x="15919" y="95717"/>
                </a:lnTo>
                <a:lnTo>
                  <a:pt x="19503" y="98102"/>
                </a:lnTo>
                <a:lnTo>
                  <a:pt x="23162" y="99691"/>
                </a:lnTo>
                <a:lnTo>
                  <a:pt x="26871" y="100751"/>
                </a:lnTo>
                <a:lnTo>
                  <a:pt x="33155" y="101458"/>
                </a:lnTo>
                <a:lnTo>
                  <a:pt x="41153" y="101929"/>
                </a:lnTo>
                <a:lnTo>
                  <a:pt x="50296" y="102243"/>
                </a:lnTo>
                <a:lnTo>
                  <a:pt x="57660" y="103722"/>
                </a:lnTo>
                <a:lnTo>
                  <a:pt x="63840" y="105978"/>
                </a:lnTo>
                <a:lnTo>
                  <a:pt x="69231" y="108752"/>
                </a:lnTo>
                <a:lnTo>
                  <a:pt x="74094" y="110601"/>
                </a:lnTo>
                <a:lnTo>
                  <a:pt x="78606" y="111835"/>
                </a:lnTo>
                <a:lnTo>
                  <a:pt x="82884" y="112656"/>
                </a:lnTo>
                <a:lnTo>
                  <a:pt x="87007" y="114474"/>
                </a:lnTo>
                <a:lnTo>
                  <a:pt x="91025" y="116956"/>
                </a:lnTo>
                <a:lnTo>
                  <a:pt x="94973" y="119881"/>
                </a:lnTo>
                <a:lnTo>
                  <a:pt x="97605" y="123101"/>
                </a:lnTo>
                <a:lnTo>
                  <a:pt x="99361" y="126517"/>
                </a:lnTo>
                <a:lnTo>
                  <a:pt x="100530" y="130065"/>
                </a:lnTo>
                <a:lnTo>
                  <a:pt x="101310" y="133700"/>
                </a:lnTo>
                <a:lnTo>
                  <a:pt x="101830" y="137394"/>
                </a:lnTo>
                <a:lnTo>
                  <a:pt x="102665" y="146379"/>
                </a:lnTo>
                <a:lnTo>
                  <a:pt x="101463" y="149656"/>
                </a:lnTo>
                <a:lnTo>
                  <a:pt x="99393" y="154381"/>
                </a:lnTo>
                <a:lnTo>
                  <a:pt x="96742" y="160071"/>
                </a:lnTo>
                <a:lnTo>
                  <a:pt x="94974" y="165134"/>
                </a:lnTo>
                <a:lnTo>
                  <a:pt x="93796" y="169780"/>
                </a:lnTo>
                <a:lnTo>
                  <a:pt x="93011" y="174147"/>
                </a:lnTo>
                <a:lnTo>
                  <a:pt x="91217" y="178328"/>
                </a:lnTo>
                <a:lnTo>
                  <a:pt x="88751" y="182385"/>
                </a:lnTo>
                <a:lnTo>
                  <a:pt x="85838" y="186361"/>
                </a:lnTo>
                <a:lnTo>
                  <a:pt x="82625" y="190281"/>
                </a:lnTo>
                <a:lnTo>
                  <a:pt x="79214" y="194164"/>
                </a:lnTo>
                <a:lnTo>
                  <a:pt x="75669" y="198023"/>
                </a:lnTo>
                <a:lnTo>
                  <a:pt x="72036" y="200595"/>
                </a:lnTo>
                <a:lnTo>
                  <a:pt x="68345" y="202310"/>
                </a:lnTo>
                <a:lnTo>
                  <a:pt x="64613" y="203454"/>
                </a:lnTo>
                <a:lnTo>
                  <a:pt x="41159" y="211131"/>
                </a:lnTo>
                <a:lnTo>
                  <a:pt x="33789" y="213144"/>
                </a:lnTo>
                <a:lnTo>
                  <a:pt x="27606" y="214486"/>
                </a:lnTo>
                <a:lnTo>
                  <a:pt x="22214" y="215381"/>
                </a:lnTo>
                <a:lnTo>
                  <a:pt x="17350" y="215977"/>
                </a:lnTo>
                <a:lnTo>
                  <a:pt x="12837" y="216375"/>
                </a:lnTo>
                <a:lnTo>
                  <a:pt x="0" y="21717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7" name="SMARTPenAnnotation273"/>
          <p:cNvSpPr/>
          <p:nvPr/>
        </p:nvSpPr>
        <p:spPr>
          <a:xfrm>
            <a:off x="7749540" y="5154929"/>
            <a:ext cx="11430" cy="320041"/>
          </a:xfrm>
          <a:custGeom>
            <a:avLst/>
            <a:gdLst/>
            <a:ahLst/>
            <a:cxnLst/>
            <a:rect l="0" t="0" r="0" b="0"/>
            <a:pathLst>
              <a:path w="11430" h="320041">
                <a:moveTo>
                  <a:pt x="0" y="0"/>
                </a:moveTo>
                <a:lnTo>
                  <a:pt x="0" y="285273"/>
                </a:lnTo>
                <a:lnTo>
                  <a:pt x="1270" y="294322"/>
                </a:lnTo>
                <a:lnTo>
                  <a:pt x="3386" y="301625"/>
                </a:lnTo>
                <a:lnTo>
                  <a:pt x="11429" y="32004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8" name="SMARTPenAnnotation274"/>
          <p:cNvSpPr/>
          <p:nvPr/>
        </p:nvSpPr>
        <p:spPr>
          <a:xfrm>
            <a:off x="7692390" y="5314950"/>
            <a:ext cx="148590" cy="11430"/>
          </a:xfrm>
          <a:custGeom>
            <a:avLst/>
            <a:gdLst/>
            <a:ahLst/>
            <a:cxnLst/>
            <a:rect l="0" t="0" r="0" b="0"/>
            <a:pathLst>
              <a:path w="148590" h="11430">
                <a:moveTo>
                  <a:pt x="0" y="11429"/>
                </a:moveTo>
                <a:lnTo>
                  <a:pt x="81722" y="11429"/>
                </a:lnTo>
                <a:lnTo>
                  <a:pt x="91311" y="10159"/>
                </a:lnTo>
                <a:lnTo>
                  <a:pt x="100244" y="8043"/>
                </a:lnTo>
                <a:lnTo>
                  <a:pt x="148589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9" name="SMARTPenAnnotation275"/>
          <p:cNvSpPr/>
          <p:nvPr/>
        </p:nvSpPr>
        <p:spPr>
          <a:xfrm>
            <a:off x="7887195" y="5280659"/>
            <a:ext cx="33796" cy="171451"/>
          </a:xfrm>
          <a:custGeom>
            <a:avLst/>
            <a:gdLst/>
            <a:ahLst/>
            <a:cxnLst/>
            <a:rect l="0" t="0" r="0" b="0"/>
            <a:pathLst>
              <a:path w="33796" h="171451">
                <a:moveTo>
                  <a:pt x="33795" y="0"/>
                </a:moveTo>
                <a:lnTo>
                  <a:pt x="21659" y="12136"/>
                </a:lnTo>
                <a:lnTo>
                  <a:pt x="18084" y="16981"/>
                </a:lnTo>
                <a:lnTo>
                  <a:pt x="15700" y="21481"/>
                </a:lnTo>
                <a:lnTo>
                  <a:pt x="14112" y="25751"/>
                </a:lnTo>
                <a:lnTo>
                  <a:pt x="13053" y="32407"/>
                </a:lnTo>
                <a:lnTo>
                  <a:pt x="12346" y="40655"/>
                </a:lnTo>
                <a:lnTo>
                  <a:pt x="11876" y="49963"/>
                </a:lnTo>
                <a:lnTo>
                  <a:pt x="10292" y="62519"/>
                </a:lnTo>
                <a:lnTo>
                  <a:pt x="7966" y="77239"/>
                </a:lnTo>
                <a:lnTo>
                  <a:pt x="5145" y="93403"/>
                </a:lnTo>
                <a:lnTo>
                  <a:pt x="3266" y="107989"/>
                </a:lnTo>
                <a:lnTo>
                  <a:pt x="2011" y="121523"/>
                </a:lnTo>
                <a:lnTo>
                  <a:pt x="618" y="144180"/>
                </a:lnTo>
                <a:lnTo>
                  <a:pt x="0" y="158484"/>
                </a:lnTo>
                <a:lnTo>
                  <a:pt x="1104" y="162806"/>
                </a:lnTo>
                <a:lnTo>
                  <a:pt x="3111" y="165688"/>
                </a:lnTo>
                <a:lnTo>
                  <a:pt x="10934" y="17145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0" name="SMARTPenAnnotation276"/>
          <p:cNvSpPr/>
          <p:nvPr/>
        </p:nvSpPr>
        <p:spPr>
          <a:xfrm>
            <a:off x="7875269" y="5154929"/>
            <a:ext cx="1" cy="11431"/>
          </a:xfrm>
          <a:custGeom>
            <a:avLst/>
            <a:gdLst/>
            <a:ahLst/>
            <a:cxnLst/>
            <a:rect l="0" t="0" r="0" b="0"/>
            <a:pathLst>
              <a:path w="1" h="11431">
                <a:moveTo>
                  <a:pt x="0" y="11430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1" name="SMARTPenAnnotation277"/>
          <p:cNvSpPr/>
          <p:nvPr/>
        </p:nvSpPr>
        <p:spPr>
          <a:xfrm>
            <a:off x="8001000" y="5097779"/>
            <a:ext cx="45720" cy="377191"/>
          </a:xfrm>
          <a:custGeom>
            <a:avLst/>
            <a:gdLst/>
            <a:ahLst/>
            <a:cxnLst/>
            <a:rect l="0" t="0" r="0" b="0"/>
            <a:pathLst>
              <a:path w="45720" h="377191">
                <a:moveTo>
                  <a:pt x="0" y="0"/>
                </a:moveTo>
                <a:lnTo>
                  <a:pt x="6067" y="12136"/>
                </a:lnTo>
                <a:lnTo>
                  <a:pt x="7855" y="16981"/>
                </a:lnTo>
                <a:lnTo>
                  <a:pt x="9046" y="21481"/>
                </a:lnTo>
                <a:lnTo>
                  <a:pt x="11640" y="36217"/>
                </a:lnTo>
                <a:lnTo>
                  <a:pt x="27199" y="128994"/>
                </a:lnTo>
                <a:lnTo>
                  <a:pt x="29562" y="146957"/>
                </a:lnTo>
                <a:lnTo>
                  <a:pt x="31138" y="162741"/>
                </a:lnTo>
                <a:lnTo>
                  <a:pt x="32189" y="177074"/>
                </a:lnTo>
                <a:lnTo>
                  <a:pt x="34159" y="194250"/>
                </a:lnTo>
                <a:lnTo>
                  <a:pt x="41730" y="249749"/>
                </a:lnTo>
                <a:lnTo>
                  <a:pt x="43060" y="263020"/>
                </a:lnTo>
                <a:lnTo>
                  <a:pt x="43946" y="274407"/>
                </a:lnTo>
                <a:lnTo>
                  <a:pt x="44538" y="284538"/>
                </a:lnTo>
                <a:lnTo>
                  <a:pt x="45194" y="302568"/>
                </a:lnTo>
                <a:lnTo>
                  <a:pt x="45564" y="326999"/>
                </a:lnTo>
                <a:lnTo>
                  <a:pt x="45719" y="37719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2" name="SMARTPenAnnotation278"/>
          <p:cNvSpPr/>
          <p:nvPr/>
        </p:nvSpPr>
        <p:spPr>
          <a:xfrm>
            <a:off x="7955279" y="5269276"/>
            <a:ext cx="342901" cy="172943"/>
          </a:xfrm>
          <a:custGeom>
            <a:avLst/>
            <a:gdLst/>
            <a:ahLst/>
            <a:cxnLst/>
            <a:rect l="0" t="0" r="0" b="0"/>
            <a:pathLst>
              <a:path w="342901" h="172943">
                <a:moveTo>
                  <a:pt x="0" y="34243"/>
                </a:moveTo>
                <a:lnTo>
                  <a:pt x="35592" y="34243"/>
                </a:lnTo>
                <a:lnTo>
                  <a:pt x="42778" y="32974"/>
                </a:lnTo>
                <a:lnTo>
                  <a:pt x="51379" y="30857"/>
                </a:lnTo>
                <a:lnTo>
                  <a:pt x="60923" y="28176"/>
                </a:lnTo>
                <a:lnTo>
                  <a:pt x="69826" y="25118"/>
                </a:lnTo>
                <a:lnTo>
                  <a:pt x="78301" y="21810"/>
                </a:lnTo>
                <a:lnTo>
                  <a:pt x="86490" y="18334"/>
                </a:lnTo>
                <a:lnTo>
                  <a:pt x="94490" y="16018"/>
                </a:lnTo>
                <a:lnTo>
                  <a:pt x="102364" y="14473"/>
                </a:lnTo>
                <a:lnTo>
                  <a:pt x="110153" y="13443"/>
                </a:lnTo>
                <a:lnTo>
                  <a:pt x="117886" y="11486"/>
                </a:lnTo>
                <a:lnTo>
                  <a:pt x="125581" y="8912"/>
                </a:lnTo>
                <a:lnTo>
                  <a:pt x="133250" y="5926"/>
                </a:lnTo>
                <a:lnTo>
                  <a:pt x="139633" y="3935"/>
                </a:lnTo>
                <a:lnTo>
                  <a:pt x="150113" y="1723"/>
                </a:lnTo>
                <a:lnTo>
                  <a:pt x="159004" y="740"/>
                </a:lnTo>
                <a:lnTo>
                  <a:pt x="168459" y="303"/>
                </a:lnTo>
                <a:lnTo>
                  <a:pt x="190405" y="0"/>
                </a:lnTo>
                <a:lnTo>
                  <a:pt x="191707" y="1254"/>
                </a:lnTo>
                <a:lnTo>
                  <a:pt x="192574" y="3361"/>
                </a:lnTo>
                <a:lnTo>
                  <a:pt x="193153" y="6034"/>
                </a:lnTo>
                <a:lnTo>
                  <a:pt x="194809" y="9087"/>
                </a:lnTo>
                <a:lnTo>
                  <a:pt x="197183" y="12393"/>
                </a:lnTo>
                <a:lnTo>
                  <a:pt x="200035" y="15866"/>
                </a:lnTo>
                <a:lnTo>
                  <a:pt x="201937" y="19452"/>
                </a:lnTo>
                <a:lnTo>
                  <a:pt x="203205" y="23112"/>
                </a:lnTo>
                <a:lnTo>
                  <a:pt x="204050" y="26823"/>
                </a:lnTo>
                <a:lnTo>
                  <a:pt x="203343" y="34376"/>
                </a:lnTo>
                <a:lnTo>
                  <a:pt x="201602" y="44492"/>
                </a:lnTo>
                <a:lnTo>
                  <a:pt x="199172" y="56316"/>
                </a:lnTo>
                <a:lnTo>
                  <a:pt x="197552" y="73088"/>
                </a:lnTo>
                <a:lnTo>
                  <a:pt x="196471" y="93160"/>
                </a:lnTo>
                <a:lnTo>
                  <a:pt x="194737" y="146775"/>
                </a:lnTo>
                <a:lnTo>
                  <a:pt x="195865" y="153715"/>
                </a:lnTo>
                <a:lnTo>
                  <a:pt x="197886" y="160881"/>
                </a:lnTo>
                <a:lnTo>
                  <a:pt x="200505" y="168199"/>
                </a:lnTo>
                <a:lnTo>
                  <a:pt x="202250" y="171807"/>
                </a:lnTo>
                <a:lnTo>
                  <a:pt x="203414" y="172942"/>
                </a:lnTo>
                <a:lnTo>
                  <a:pt x="204190" y="172430"/>
                </a:lnTo>
                <a:lnTo>
                  <a:pt x="211348" y="171707"/>
                </a:lnTo>
                <a:lnTo>
                  <a:pt x="214559" y="170336"/>
                </a:lnTo>
                <a:lnTo>
                  <a:pt x="221513" y="165426"/>
                </a:lnTo>
                <a:lnTo>
                  <a:pt x="223876" y="161068"/>
                </a:lnTo>
                <a:lnTo>
                  <a:pt x="225451" y="155623"/>
                </a:lnTo>
                <a:lnTo>
                  <a:pt x="226500" y="149454"/>
                </a:lnTo>
                <a:lnTo>
                  <a:pt x="228471" y="144070"/>
                </a:lnTo>
                <a:lnTo>
                  <a:pt x="231054" y="139211"/>
                </a:lnTo>
                <a:lnTo>
                  <a:pt x="234046" y="134702"/>
                </a:lnTo>
                <a:lnTo>
                  <a:pt x="237311" y="126616"/>
                </a:lnTo>
                <a:lnTo>
                  <a:pt x="240757" y="116145"/>
                </a:lnTo>
                <a:lnTo>
                  <a:pt x="244325" y="104084"/>
                </a:lnTo>
                <a:lnTo>
                  <a:pt x="247973" y="94774"/>
                </a:lnTo>
                <a:lnTo>
                  <a:pt x="251676" y="87297"/>
                </a:lnTo>
                <a:lnTo>
                  <a:pt x="255415" y="81042"/>
                </a:lnTo>
                <a:lnTo>
                  <a:pt x="259176" y="73063"/>
                </a:lnTo>
                <a:lnTo>
                  <a:pt x="262955" y="63933"/>
                </a:lnTo>
                <a:lnTo>
                  <a:pt x="266743" y="54036"/>
                </a:lnTo>
                <a:lnTo>
                  <a:pt x="269269" y="44899"/>
                </a:lnTo>
                <a:lnTo>
                  <a:pt x="270953" y="36267"/>
                </a:lnTo>
                <a:lnTo>
                  <a:pt x="272076" y="27972"/>
                </a:lnTo>
                <a:lnTo>
                  <a:pt x="272824" y="23712"/>
                </a:lnTo>
                <a:lnTo>
                  <a:pt x="273323" y="22143"/>
                </a:lnTo>
                <a:lnTo>
                  <a:pt x="274123" y="22681"/>
                </a:lnTo>
                <a:lnTo>
                  <a:pt x="280329" y="28842"/>
                </a:lnTo>
                <a:lnTo>
                  <a:pt x="284676" y="40802"/>
                </a:lnTo>
                <a:lnTo>
                  <a:pt x="290115" y="58936"/>
                </a:lnTo>
                <a:lnTo>
                  <a:pt x="296280" y="81186"/>
                </a:lnTo>
                <a:lnTo>
                  <a:pt x="300390" y="97288"/>
                </a:lnTo>
                <a:lnTo>
                  <a:pt x="303130" y="109293"/>
                </a:lnTo>
                <a:lnTo>
                  <a:pt x="304957" y="118566"/>
                </a:lnTo>
                <a:lnTo>
                  <a:pt x="307445" y="127289"/>
                </a:lnTo>
                <a:lnTo>
                  <a:pt x="310373" y="135644"/>
                </a:lnTo>
                <a:lnTo>
                  <a:pt x="313596" y="143754"/>
                </a:lnTo>
                <a:lnTo>
                  <a:pt x="317014" y="150430"/>
                </a:lnTo>
                <a:lnTo>
                  <a:pt x="320563" y="156151"/>
                </a:lnTo>
                <a:lnTo>
                  <a:pt x="328238" y="166884"/>
                </a:lnTo>
                <a:lnTo>
                  <a:pt x="342900" y="17140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3" name="SMARTPenAnnotation279"/>
          <p:cNvSpPr/>
          <p:nvPr/>
        </p:nvSpPr>
        <p:spPr>
          <a:xfrm>
            <a:off x="8366759" y="5143500"/>
            <a:ext cx="45721" cy="308610"/>
          </a:xfrm>
          <a:custGeom>
            <a:avLst/>
            <a:gdLst/>
            <a:ahLst/>
            <a:cxnLst/>
            <a:rect l="0" t="0" r="0" b="0"/>
            <a:pathLst>
              <a:path w="45721" h="308610">
                <a:moveTo>
                  <a:pt x="0" y="0"/>
                </a:moveTo>
                <a:lnTo>
                  <a:pt x="6068" y="0"/>
                </a:lnTo>
                <a:lnTo>
                  <a:pt x="7856" y="1270"/>
                </a:lnTo>
                <a:lnTo>
                  <a:pt x="9047" y="3386"/>
                </a:lnTo>
                <a:lnTo>
                  <a:pt x="9842" y="6067"/>
                </a:lnTo>
                <a:lnTo>
                  <a:pt x="11641" y="9125"/>
                </a:lnTo>
                <a:lnTo>
                  <a:pt x="14111" y="12433"/>
                </a:lnTo>
                <a:lnTo>
                  <a:pt x="17027" y="15909"/>
                </a:lnTo>
                <a:lnTo>
                  <a:pt x="20243" y="22035"/>
                </a:lnTo>
                <a:lnTo>
                  <a:pt x="23655" y="29930"/>
                </a:lnTo>
                <a:lnTo>
                  <a:pt x="27200" y="39003"/>
                </a:lnTo>
                <a:lnTo>
                  <a:pt x="29563" y="48862"/>
                </a:lnTo>
                <a:lnTo>
                  <a:pt x="31140" y="59244"/>
                </a:lnTo>
                <a:lnTo>
                  <a:pt x="32190" y="69976"/>
                </a:lnTo>
                <a:lnTo>
                  <a:pt x="34160" y="83481"/>
                </a:lnTo>
                <a:lnTo>
                  <a:pt x="39736" y="115419"/>
                </a:lnTo>
                <a:lnTo>
                  <a:pt x="41730" y="132826"/>
                </a:lnTo>
                <a:lnTo>
                  <a:pt x="43061" y="150780"/>
                </a:lnTo>
                <a:lnTo>
                  <a:pt x="43947" y="169100"/>
                </a:lnTo>
                <a:lnTo>
                  <a:pt x="44932" y="213162"/>
                </a:lnTo>
                <a:lnTo>
                  <a:pt x="45720" y="30860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4" name="SMARTPenAnnotation280"/>
          <p:cNvSpPr/>
          <p:nvPr/>
        </p:nvSpPr>
        <p:spPr>
          <a:xfrm>
            <a:off x="8343900" y="5252366"/>
            <a:ext cx="182880" cy="176885"/>
          </a:xfrm>
          <a:custGeom>
            <a:avLst/>
            <a:gdLst/>
            <a:ahLst/>
            <a:cxnLst/>
            <a:rect l="0" t="0" r="0" b="0"/>
            <a:pathLst>
              <a:path w="182880" h="176885">
                <a:moveTo>
                  <a:pt x="0" y="28293"/>
                </a:moveTo>
                <a:lnTo>
                  <a:pt x="18203" y="28293"/>
                </a:lnTo>
                <a:lnTo>
                  <a:pt x="26105" y="27023"/>
                </a:lnTo>
                <a:lnTo>
                  <a:pt x="33914" y="24907"/>
                </a:lnTo>
                <a:lnTo>
                  <a:pt x="41658" y="22226"/>
                </a:lnTo>
                <a:lnTo>
                  <a:pt x="48092" y="20438"/>
                </a:lnTo>
                <a:lnTo>
                  <a:pt x="53651" y="19247"/>
                </a:lnTo>
                <a:lnTo>
                  <a:pt x="58628" y="18452"/>
                </a:lnTo>
                <a:lnTo>
                  <a:pt x="95970" y="11266"/>
                </a:lnTo>
                <a:lnTo>
                  <a:pt x="109700" y="8052"/>
                </a:lnTo>
                <a:lnTo>
                  <a:pt x="122663" y="4639"/>
                </a:lnTo>
                <a:lnTo>
                  <a:pt x="135115" y="1094"/>
                </a:lnTo>
                <a:lnTo>
                  <a:pt x="144687" y="0"/>
                </a:lnTo>
                <a:lnTo>
                  <a:pt x="152337" y="542"/>
                </a:lnTo>
                <a:lnTo>
                  <a:pt x="167675" y="4467"/>
                </a:lnTo>
                <a:lnTo>
                  <a:pt x="173159" y="8391"/>
                </a:lnTo>
                <a:lnTo>
                  <a:pt x="176399" y="11215"/>
                </a:lnTo>
                <a:lnTo>
                  <a:pt x="178559" y="15638"/>
                </a:lnTo>
                <a:lnTo>
                  <a:pt x="179999" y="21126"/>
                </a:lnTo>
                <a:lnTo>
                  <a:pt x="180959" y="27325"/>
                </a:lnTo>
                <a:lnTo>
                  <a:pt x="181599" y="32728"/>
                </a:lnTo>
                <a:lnTo>
                  <a:pt x="182026" y="37600"/>
                </a:lnTo>
                <a:lnTo>
                  <a:pt x="182311" y="42118"/>
                </a:lnTo>
                <a:lnTo>
                  <a:pt x="182879" y="17688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5" name="SMARTPenAnnotation281"/>
          <p:cNvSpPr/>
          <p:nvPr/>
        </p:nvSpPr>
        <p:spPr>
          <a:xfrm>
            <a:off x="8526779" y="5166359"/>
            <a:ext cx="11431" cy="1"/>
          </a:xfrm>
          <a:custGeom>
            <a:avLst/>
            <a:gdLst/>
            <a:ahLst/>
            <a:cxnLst/>
            <a:rect l="0" t="0" r="0" b="0"/>
            <a:pathLst>
              <a:path w="11431" h="1">
                <a:moveTo>
                  <a:pt x="11430" y="0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6" name="SMARTPenAnnotation282"/>
          <p:cNvSpPr/>
          <p:nvPr/>
        </p:nvSpPr>
        <p:spPr>
          <a:xfrm>
            <a:off x="8607260" y="5229218"/>
            <a:ext cx="79527" cy="199154"/>
          </a:xfrm>
          <a:custGeom>
            <a:avLst/>
            <a:gdLst/>
            <a:ahLst/>
            <a:cxnLst/>
            <a:rect l="0" t="0" r="0" b="0"/>
            <a:pathLst>
              <a:path w="79527" h="199154">
                <a:moveTo>
                  <a:pt x="10959" y="28582"/>
                </a:moveTo>
                <a:lnTo>
                  <a:pt x="10959" y="46785"/>
                </a:lnTo>
                <a:lnTo>
                  <a:pt x="9690" y="58497"/>
                </a:lnTo>
                <a:lnTo>
                  <a:pt x="7573" y="72655"/>
                </a:lnTo>
                <a:lnTo>
                  <a:pt x="4892" y="88444"/>
                </a:lnTo>
                <a:lnTo>
                  <a:pt x="3104" y="101510"/>
                </a:lnTo>
                <a:lnTo>
                  <a:pt x="1912" y="112760"/>
                </a:lnTo>
                <a:lnTo>
                  <a:pt x="1118" y="122801"/>
                </a:lnTo>
                <a:lnTo>
                  <a:pt x="589" y="132034"/>
                </a:lnTo>
                <a:lnTo>
                  <a:pt x="0" y="149067"/>
                </a:lnTo>
                <a:lnTo>
                  <a:pt x="1114" y="157166"/>
                </a:lnTo>
                <a:lnTo>
                  <a:pt x="3126" y="165104"/>
                </a:lnTo>
                <a:lnTo>
                  <a:pt x="5737" y="172936"/>
                </a:lnTo>
                <a:lnTo>
                  <a:pt x="7477" y="179428"/>
                </a:lnTo>
                <a:lnTo>
                  <a:pt x="8638" y="185026"/>
                </a:lnTo>
                <a:lnTo>
                  <a:pt x="9412" y="190028"/>
                </a:lnTo>
                <a:lnTo>
                  <a:pt x="11198" y="193363"/>
                </a:lnTo>
                <a:lnTo>
                  <a:pt x="13658" y="195585"/>
                </a:lnTo>
                <a:lnTo>
                  <a:pt x="20665" y="199153"/>
                </a:lnTo>
                <a:lnTo>
                  <a:pt x="22510" y="198176"/>
                </a:lnTo>
                <a:lnTo>
                  <a:pt x="25009" y="196254"/>
                </a:lnTo>
                <a:lnTo>
                  <a:pt x="27946" y="193703"/>
                </a:lnTo>
                <a:lnTo>
                  <a:pt x="31174" y="192003"/>
                </a:lnTo>
                <a:lnTo>
                  <a:pt x="34596" y="190869"/>
                </a:lnTo>
                <a:lnTo>
                  <a:pt x="38147" y="190113"/>
                </a:lnTo>
                <a:lnTo>
                  <a:pt x="41784" y="188340"/>
                </a:lnTo>
                <a:lnTo>
                  <a:pt x="45480" y="185887"/>
                </a:lnTo>
                <a:lnTo>
                  <a:pt x="49213" y="182982"/>
                </a:lnTo>
                <a:lnTo>
                  <a:pt x="52971" y="178505"/>
                </a:lnTo>
                <a:lnTo>
                  <a:pt x="56748" y="172980"/>
                </a:lnTo>
                <a:lnTo>
                  <a:pt x="60535" y="166758"/>
                </a:lnTo>
                <a:lnTo>
                  <a:pt x="63060" y="161339"/>
                </a:lnTo>
                <a:lnTo>
                  <a:pt x="64744" y="156456"/>
                </a:lnTo>
                <a:lnTo>
                  <a:pt x="65865" y="151931"/>
                </a:lnTo>
                <a:lnTo>
                  <a:pt x="67884" y="146375"/>
                </a:lnTo>
                <a:lnTo>
                  <a:pt x="70499" y="140130"/>
                </a:lnTo>
                <a:lnTo>
                  <a:pt x="73513" y="133427"/>
                </a:lnTo>
                <a:lnTo>
                  <a:pt x="75521" y="127689"/>
                </a:lnTo>
                <a:lnTo>
                  <a:pt x="76861" y="122593"/>
                </a:lnTo>
                <a:lnTo>
                  <a:pt x="77754" y="117926"/>
                </a:lnTo>
                <a:lnTo>
                  <a:pt x="78349" y="112274"/>
                </a:lnTo>
                <a:lnTo>
                  <a:pt x="78746" y="105967"/>
                </a:lnTo>
                <a:lnTo>
                  <a:pt x="79011" y="99221"/>
                </a:lnTo>
                <a:lnTo>
                  <a:pt x="79305" y="84954"/>
                </a:lnTo>
                <a:lnTo>
                  <a:pt x="79526" y="42187"/>
                </a:lnTo>
                <a:lnTo>
                  <a:pt x="76990" y="35112"/>
                </a:lnTo>
                <a:lnTo>
                  <a:pt x="72760" y="27855"/>
                </a:lnTo>
                <a:lnTo>
                  <a:pt x="59856" y="10094"/>
                </a:lnTo>
                <a:lnTo>
                  <a:pt x="57527" y="7367"/>
                </a:lnTo>
                <a:lnTo>
                  <a:pt x="54705" y="4278"/>
                </a:lnTo>
                <a:lnTo>
                  <a:pt x="51553" y="949"/>
                </a:lnTo>
                <a:lnTo>
                  <a:pt x="48182" y="0"/>
                </a:lnTo>
                <a:lnTo>
                  <a:pt x="44665" y="637"/>
                </a:lnTo>
                <a:lnTo>
                  <a:pt x="35962" y="4717"/>
                </a:lnTo>
                <a:lnTo>
                  <a:pt x="33978" y="5052"/>
                </a:lnTo>
                <a:lnTo>
                  <a:pt x="31384" y="5275"/>
                </a:lnTo>
                <a:lnTo>
                  <a:pt x="22390" y="572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7" name="SMARTPenAnnotation283"/>
          <p:cNvSpPr/>
          <p:nvPr/>
        </p:nvSpPr>
        <p:spPr>
          <a:xfrm>
            <a:off x="8743950" y="5200650"/>
            <a:ext cx="155046" cy="240030"/>
          </a:xfrm>
          <a:custGeom>
            <a:avLst/>
            <a:gdLst/>
            <a:ahLst/>
            <a:cxnLst/>
            <a:rect l="0" t="0" r="0" b="0"/>
            <a:pathLst>
              <a:path w="155046" h="240030">
                <a:moveTo>
                  <a:pt x="0" y="0"/>
                </a:moveTo>
                <a:lnTo>
                  <a:pt x="6067" y="12135"/>
                </a:lnTo>
                <a:lnTo>
                  <a:pt x="7855" y="18250"/>
                </a:lnTo>
                <a:lnTo>
                  <a:pt x="9046" y="24867"/>
                </a:lnTo>
                <a:lnTo>
                  <a:pt x="9841" y="31818"/>
                </a:lnTo>
                <a:lnTo>
                  <a:pt x="10370" y="37722"/>
                </a:lnTo>
                <a:lnTo>
                  <a:pt x="10724" y="42927"/>
                </a:lnTo>
                <a:lnTo>
                  <a:pt x="10959" y="47668"/>
                </a:lnTo>
                <a:lnTo>
                  <a:pt x="11290" y="90747"/>
                </a:lnTo>
                <a:lnTo>
                  <a:pt x="12606" y="104948"/>
                </a:lnTo>
                <a:lnTo>
                  <a:pt x="14754" y="116955"/>
                </a:lnTo>
                <a:lnTo>
                  <a:pt x="17457" y="127499"/>
                </a:lnTo>
                <a:lnTo>
                  <a:pt x="19257" y="137070"/>
                </a:lnTo>
                <a:lnTo>
                  <a:pt x="20458" y="145990"/>
                </a:lnTo>
                <a:lnTo>
                  <a:pt x="21259" y="154476"/>
                </a:lnTo>
                <a:lnTo>
                  <a:pt x="21792" y="162674"/>
                </a:lnTo>
                <a:lnTo>
                  <a:pt x="22148" y="170679"/>
                </a:lnTo>
                <a:lnTo>
                  <a:pt x="22649" y="190694"/>
                </a:lnTo>
                <a:lnTo>
                  <a:pt x="22842" y="228172"/>
                </a:lnTo>
                <a:lnTo>
                  <a:pt x="22847" y="228315"/>
                </a:lnTo>
                <a:lnTo>
                  <a:pt x="22859" y="174530"/>
                </a:lnTo>
                <a:lnTo>
                  <a:pt x="24130" y="164613"/>
                </a:lnTo>
                <a:lnTo>
                  <a:pt x="26247" y="152922"/>
                </a:lnTo>
                <a:lnTo>
                  <a:pt x="28927" y="140048"/>
                </a:lnTo>
                <a:lnTo>
                  <a:pt x="31984" y="128925"/>
                </a:lnTo>
                <a:lnTo>
                  <a:pt x="35293" y="118970"/>
                </a:lnTo>
                <a:lnTo>
                  <a:pt x="38768" y="109793"/>
                </a:lnTo>
                <a:lnTo>
                  <a:pt x="42355" y="102405"/>
                </a:lnTo>
                <a:lnTo>
                  <a:pt x="46017" y="96210"/>
                </a:lnTo>
                <a:lnTo>
                  <a:pt x="49728" y="90810"/>
                </a:lnTo>
                <a:lnTo>
                  <a:pt x="53471" y="83399"/>
                </a:lnTo>
                <a:lnTo>
                  <a:pt x="57238" y="74650"/>
                </a:lnTo>
                <a:lnTo>
                  <a:pt x="61018" y="65006"/>
                </a:lnTo>
                <a:lnTo>
                  <a:pt x="64809" y="57307"/>
                </a:lnTo>
                <a:lnTo>
                  <a:pt x="68606" y="50905"/>
                </a:lnTo>
                <a:lnTo>
                  <a:pt x="72407" y="45366"/>
                </a:lnTo>
                <a:lnTo>
                  <a:pt x="76211" y="40404"/>
                </a:lnTo>
                <a:lnTo>
                  <a:pt x="80017" y="35826"/>
                </a:lnTo>
                <a:lnTo>
                  <a:pt x="83825" y="31504"/>
                </a:lnTo>
                <a:lnTo>
                  <a:pt x="87633" y="28623"/>
                </a:lnTo>
                <a:lnTo>
                  <a:pt x="91442" y="26702"/>
                </a:lnTo>
                <a:lnTo>
                  <a:pt x="95251" y="25421"/>
                </a:lnTo>
                <a:lnTo>
                  <a:pt x="99060" y="24567"/>
                </a:lnTo>
                <a:lnTo>
                  <a:pt x="102870" y="23998"/>
                </a:lnTo>
                <a:lnTo>
                  <a:pt x="112041" y="23085"/>
                </a:lnTo>
                <a:lnTo>
                  <a:pt x="116682" y="26346"/>
                </a:lnTo>
                <a:lnTo>
                  <a:pt x="119698" y="28994"/>
                </a:lnTo>
                <a:lnTo>
                  <a:pt x="122979" y="32029"/>
                </a:lnTo>
                <a:lnTo>
                  <a:pt x="130010" y="38788"/>
                </a:lnTo>
                <a:lnTo>
                  <a:pt x="133663" y="43639"/>
                </a:lnTo>
                <a:lnTo>
                  <a:pt x="137369" y="49412"/>
                </a:lnTo>
                <a:lnTo>
                  <a:pt x="141109" y="55801"/>
                </a:lnTo>
                <a:lnTo>
                  <a:pt x="143602" y="62601"/>
                </a:lnTo>
                <a:lnTo>
                  <a:pt x="145265" y="69674"/>
                </a:lnTo>
                <a:lnTo>
                  <a:pt x="146373" y="76929"/>
                </a:lnTo>
                <a:lnTo>
                  <a:pt x="147111" y="83036"/>
                </a:lnTo>
                <a:lnTo>
                  <a:pt x="147604" y="88377"/>
                </a:lnTo>
                <a:lnTo>
                  <a:pt x="147933" y="93208"/>
                </a:lnTo>
                <a:lnTo>
                  <a:pt x="149421" y="101508"/>
                </a:lnTo>
                <a:lnTo>
                  <a:pt x="151684" y="112122"/>
                </a:lnTo>
                <a:lnTo>
                  <a:pt x="154463" y="124278"/>
                </a:lnTo>
                <a:lnTo>
                  <a:pt x="155045" y="133652"/>
                </a:lnTo>
                <a:lnTo>
                  <a:pt x="154164" y="141171"/>
                </a:lnTo>
                <a:lnTo>
                  <a:pt x="152305" y="147454"/>
                </a:lnTo>
                <a:lnTo>
                  <a:pt x="151067" y="154182"/>
                </a:lnTo>
                <a:lnTo>
                  <a:pt x="150241" y="161208"/>
                </a:lnTo>
                <a:lnTo>
                  <a:pt x="149690" y="168432"/>
                </a:lnTo>
                <a:lnTo>
                  <a:pt x="149323" y="175788"/>
                </a:lnTo>
                <a:lnTo>
                  <a:pt x="148916" y="190734"/>
                </a:lnTo>
                <a:lnTo>
                  <a:pt x="148618" y="220331"/>
                </a:lnTo>
                <a:lnTo>
                  <a:pt x="147339" y="224358"/>
                </a:lnTo>
                <a:lnTo>
                  <a:pt x="145215" y="228311"/>
                </a:lnTo>
                <a:lnTo>
                  <a:pt x="137159" y="24002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8" name="SMARTPenAnnotation284"/>
          <p:cNvSpPr/>
          <p:nvPr/>
        </p:nvSpPr>
        <p:spPr>
          <a:xfrm>
            <a:off x="6550390" y="5657850"/>
            <a:ext cx="158376" cy="354330"/>
          </a:xfrm>
          <a:custGeom>
            <a:avLst/>
            <a:gdLst/>
            <a:ahLst/>
            <a:cxnLst/>
            <a:rect l="0" t="0" r="0" b="0"/>
            <a:pathLst>
              <a:path w="158376" h="354330">
                <a:moveTo>
                  <a:pt x="101869" y="0"/>
                </a:moveTo>
                <a:lnTo>
                  <a:pt x="82187" y="9840"/>
                </a:lnTo>
                <a:lnTo>
                  <a:pt x="79858" y="11640"/>
                </a:lnTo>
                <a:lnTo>
                  <a:pt x="77035" y="14110"/>
                </a:lnTo>
                <a:lnTo>
                  <a:pt x="73883" y="17026"/>
                </a:lnTo>
                <a:lnTo>
                  <a:pt x="70512" y="18971"/>
                </a:lnTo>
                <a:lnTo>
                  <a:pt x="66995" y="20267"/>
                </a:lnTo>
                <a:lnTo>
                  <a:pt x="63379" y="21131"/>
                </a:lnTo>
                <a:lnTo>
                  <a:pt x="59700" y="24247"/>
                </a:lnTo>
                <a:lnTo>
                  <a:pt x="55977" y="28865"/>
                </a:lnTo>
                <a:lnTo>
                  <a:pt x="52224" y="34483"/>
                </a:lnTo>
                <a:lnTo>
                  <a:pt x="48452" y="43308"/>
                </a:lnTo>
                <a:lnTo>
                  <a:pt x="44668" y="54272"/>
                </a:lnTo>
                <a:lnTo>
                  <a:pt x="40875" y="66661"/>
                </a:lnTo>
                <a:lnTo>
                  <a:pt x="37077" y="76191"/>
                </a:lnTo>
                <a:lnTo>
                  <a:pt x="33274" y="83813"/>
                </a:lnTo>
                <a:lnTo>
                  <a:pt x="29469" y="90166"/>
                </a:lnTo>
                <a:lnTo>
                  <a:pt x="26933" y="96940"/>
                </a:lnTo>
                <a:lnTo>
                  <a:pt x="25241" y="103997"/>
                </a:lnTo>
                <a:lnTo>
                  <a:pt x="24114" y="111241"/>
                </a:lnTo>
                <a:lnTo>
                  <a:pt x="20823" y="123690"/>
                </a:lnTo>
                <a:lnTo>
                  <a:pt x="10392" y="157843"/>
                </a:lnTo>
                <a:lnTo>
                  <a:pt x="6595" y="173809"/>
                </a:lnTo>
                <a:lnTo>
                  <a:pt x="4063" y="188262"/>
                </a:lnTo>
                <a:lnTo>
                  <a:pt x="2375" y="201708"/>
                </a:lnTo>
                <a:lnTo>
                  <a:pt x="1250" y="211942"/>
                </a:lnTo>
                <a:lnTo>
                  <a:pt x="500" y="220035"/>
                </a:lnTo>
                <a:lnTo>
                  <a:pt x="0" y="226700"/>
                </a:lnTo>
                <a:lnTo>
                  <a:pt x="936" y="233683"/>
                </a:lnTo>
                <a:lnTo>
                  <a:pt x="2831" y="240878"/>
                </a:lnTo>
                <a:lnTo>
                  <a:pt x="5364" y="248215"/>
                </a:lnTo>
                <a:lnTo>
                  <a:pt x="8322" y="254377"/>
                </a:lnTo>
                <a:lnTo>
                  <a:pt x="11565" y="259754"/>
                </a:lnTo>
                <a:lnTo>
                  <a:pt x="14996" y="264609"/>
                </a:lnTo>
                <a:lnTo>
                  <a:pt x="18809" y="273391"/>
                </a:lnTo>
                <a:lnTo>
                  <a:pt x="19826" y="277510"/>
                </a:lnTo>
                <a:lnTo>
                  <a:pt x="24342" y="285474"/>
                </a:lnTo>
                <a:lnTo>
                  <a:pt x="27325" y="289376"/>
                </a:lnTo>
                <a:lnTo>
                  <a:pt x="30583" y="293247"/>
                </a:lnTo>
                <a:lnTo>
                  <a:pt x="34025" y="297098"/>
                </a:lnTo>
                <a:lnTo>
                  <a:pt x="37590" y="300935"/>
                </a:lnTo>
                <a:lnTo>
                  <a:pt x="41236" y="303494"/>
                </a:lnTo>
                <a:lnTo>
                  <a:pt x="44938" y="305199"/>
                </a:lnTo>
                <a:lnTo>
                  <a:pt x="48674" y="306336"/>
                </a:lnTo>
                <a:lnTo>
                  <a:pt x="53706" y="307094"/>
                </a:lnTo>
                <a:lnTo>
                  <a:pt x="59601" y="307599"/>
                </a:lnTo>
                <a:lnTo>
                  <a:pt x="71653" y="308160"/>
                </a:lnTo>
                <a:lnTo>
                  <a:pt x="81243" y="308410"/>
                </a:lnTo>
                <a:lnTo>
                  <a:pt x="86849" y="307206"/>
                </a:lnTo>
                <a:lnTo>
                  <a:pt x="93126" y="305134"/>
                </a:lnTo>
                <a:lnTo>
                  <a:pt x="99851" y="302483"/>
                </a:lnTo>
                <a:lnTo>
                  <a:pt x="106874" y="299444"/>
                </a:lnTo>
                <a:lnTo>
                  <a:pt x="131802" y="287804"/>
                </a:lnTo>
                <a:lnTo>
                  <a:pt x="134524" y="285849"/>
                </a:lnTo>
                <a:lnTo>
                  <a:pt x="137609" y="283276"/>
                </a:lnTo>
                <a:lnTo>
                  <a:pt x="140936" y="280291"/>
                </a:lnTo>
                <a:lnTo>
                  <a:pt x="144423" y="275760"/>
                </a:lnTo>
                <a:lnTo>
                  <a:pt x="148019" y="270200"/>
                </a:lnTo>
                <a:lnTo>
                  <a:pt x="151686" y="263953"/>
                </a:lnTo>
                <a:lnTo>
                  <a:pt x="154130" y="257248"/>
                </a:lnTo>
                <a:lnTo>
                  <a:pt x="155760" y="250239"/>
                </a:lnTo>
                <a:lnTo>
                  <a:pt x="156847" y="243026"/>
                </a:lnTo>
                <a:lnTo>
                  <a:pt x="157571" y="236947"/>
                </a:lnTo>
                <a:lnTo>
                  <a:pt x="158375" y="226806"/>
                </a:lnTo>
                <a:lnTo>
                  <a:pt x="157321" y="221054"/>
                </a:lnTo>
                <a:lnTo>
                  <a:pt x="155347" y="214679"/>
                </a:lnTo>
                <a:lnTo>
                  <a:pt x="152761" y="207890"/>
                </a:lnTo>
                <a:lnTo>
                  <a:pt x="149766" y="203363"/>
                </a:lnTo>
                <a:lnTo>
                  <a:pt x="146502" y="200345"/>
                </a:lnTo>
                <a:lnTo>
                  <a:pt x="138202" y="195502"/>
                </a:lnTo>
                <a:lnTo>
                  <a:pt x="133681" y="194840"/>
                </a:lnTo>
                <a:lnTo>
                  <a:pt x="130697" y="194663"/>
                </a:lnTo>
                <a:lnTo>
                  <a:pt x="123995" y="194466"/>
                </a:lnTo>
                <a:lnTo>
                  <a:pt x="115413" y="194341"/>
                </a:lnTo>
                <a:lnTo>
                  <a:pt x="110853" y="197710"/>
                </a:lnTo>
                <a:lnTo>
                  <a:pt x="107858" y="200386"/>
                </a:lnTo>
                <a:lnTo>
                  <a:pt x="101145" y="206747"/>
                </a:lnTo>
                <a:lnTo>
                  <a:pt x="97577" y="210221"/>
                </a:lnTo>
                <a:lnTo>
                  <a:pt x="92658" y="216348"/>
                </a:lnTo>
                <a:lnTo>
                  <a:pt x="86838" y="224241"/>
                </a:lnTo>
                <a:lnTo>
                  <a:pt x="80419" y="233314"/>
                </a:lnTo>
                <a:lnTo>
                  <a:pt x="76138" y="240632"/>
                </a:lnTo>
                <a:lnTo>
                  <a:pt x="73285" y="246782"/>
                </a:lnTo>
                <a:lnTo>
                  <a:pt x="71384" y="252151"/>
                </a:lnTo>
                <a:lnTo>
                  <a:pt x="67576" y="259540"/>
                </a:lnTo>
                <a:lnTo>
                  <a:pt x="62497" y="268277"/>
                </a:lnTo>
                <a:lnTo>
                  <a:pt x="56571" y="277911"/>
                </a:lnTo>
                <a:lnTo>
                  <a:pt x="52621" y="288144"/>
                </a:lnTo>
                <a:lnTo>
                  <a:pt x="49987" y="298775"/>
                </a:lnTo>
                <a:lnTo>
                  <a:pt x="48232" y="309673"/>
                </a:lnTo>
                <a:lnTo>
                  <a:pt x="47061" y="318209"/>
                </a:lnTo>
                <a:lnTo>
                  <a:pt x="46280" y="325169"/>
                </a:lnTo>
                <a:lnTo>
                  <a:pt x="44719" y="35432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9" name="SMARTPenAnnotation285"/>
          <p:cNvSpPr/>
          <p:nvPr/>
        </p:nvSpPr>
        <p:spPr>
          <a:xfrm>
            <a:off x="6892290" y="5737859"/>
            <a:ext cx="146772" cy="228601"/>
          </a:xfrm>
          <a:custGeom>
            <a:avLst/>
            <a:gdLst/>
            <a:ahLst/>
            <a:cxnLst/>
            <a:rect l="0" t="0" r="0" b="0"/>
            <a:pathLst>
              <a:path w="146772" h="228601">
                <a:moveTo>
                  <a:pt x="102869" y="0"/>
                </a:moveTo>
                <a:lnTo>
                  <a:pt x="83187" y="0"/>
                </a:lnTo>
                <a:lnTo>
                  <a:pt x="80858" y="1270"/>
                </a:lnTo>
                <a:lnTo>
                  <a:pt x="78035" y="3387"/>
                </a:lnTo>
                <a:lnTo>
                  <a:pt x="74883" y="6068"/>
                </a:lnTo>
                <a:lnTo>
                  <a:pt x="71512" y="7855"/>
                </a:lnTo>
                <a:lnTo>
                  <a:pt x="67995" y="9047"/>
                </a:lnTo>
                <a:lnTo>
                  <a:pt x="64379" y="9842"/>
                </a:lnTo>
                <a:lnTo>
                  <a:pt x="60700" y="11641"/>
                </a:lnTo>
                <a:lnTo>
                  <a:pt x="56977" y="14111"/>
                </a:lnTo>
                <a:lnTo>
                  <a:pt x="53224" y="17028"/>
                </a:lnTo>
                <a:lnTo>
                  <a:pt x="49452" y="20242"/>
                </a:lnTo>
                <a:lnTo>
                  <a:pt x="45668" y="23655"/>
                </a:lnTo>
                <a:lnTo>
                  <a:pt x="41875" y="27200"/>
                </a:lnTo>
                <a:lnTo>
                  <a:pt x="38077" y="32103"/>
                </a:lnTo>
                <a:lnTo>
                  <a:pt x="34274" y="37912"/>
                </a:lnTo>
                <a:lnTo>
                  <a:pt x="30469" y="44325"/>
                </a:lnTo>
                <a:lnTo>
                  <a:pt x="27933" y="49870"/>
                </a:lnTo>
                <a:lnTo>
                  <a:pt x="26241" y="54837"/>
                </a:lnTo>
                <a:lnTo>
                  <a:pt x="25114" y="59418"/>
                </a:lnTo>
                <a:lnTo>
                  <a:pt x="23093" y="63742"/>
                </a:lnTo>
                <a:lnTo>
                  <a:pt x="20475" y="67895"/>
                </a:lnTo>
                <a:lnTo>
                  <a:pt x="17460" y="71934"/>
                </a:lnTo>
                <a:lnTo>
                  <a:pt x="16720" y="74626"/>
                </a:lnTo>
                <a:lnTo>
                  <a:pt x="17497" y="76421"/>
                </a:lnTo>
                <a:lnTo>
                  <a:pt x="19284" y="77617"/>
                </a:lnTo>
                <a:lnTo>
                  <a:pt x="20476" y="79685"/>
                </a:lnTo>
                <a:lnTo>
                  <a:pt x="21800" y="85369"/>
                </a:lnTo>
                <a:lnTo>
                  <a:pt x="23423" y="87393"/>
                </a:lnTo>
                <a:lnTo>
                  <a:pt x="25776" y="88742"/>
                </a:lnTo>
                <a:lnTo>
                  <a:pt x="28613" y="89641"/>
                </a:lnTo>
                <a:lnTo>
                  <a:pt x="31775" y="90241"/>
                </a:lnTo>
                <a:lnTo>
                  <a:pt x="35154" y="90641"/>
                </a:lnTo>
                <a:lnTo>
                  <a:pt x="38676" y="90907"/>
                </a:lnTo>
                <a:lnTo>
                  <a:pt x="52749" y="91204"/>
                </a:lnTo>
                <a:lnTo>
                  <a:pt x="92828" y="91394"/>
                </a:lnTo>
                <a:lnTo>
                  <a:pt x="101255" y="92679"/>
                </a:lnTo>
                <a:lnTo>
                  <a:pt x="108143" y="94807"/>
                </a:lnTo>
                <a:lnTo>
                  <a:pt x="114006" y="97494"/>
                </a:lnTo>
                <a:lnTo>
                  <a:pt x="119184" y="100556"/>
                </a:lnTo>
                <a:lnTo>
                  <a:pt x="123906" y="103868"/>
                </a:lnTo>
                <a:lnTo>
                  <a:pt x="128324" y="107345"/>
                </a:lnTo>
                <a:lnTo>
                  <a:pt x="131268" y="110933"/>
                </a:lnTo>
                <a:lnTo>
                  <a:pt x="133233" y="114596"/>
                </a:lnTo>
                <a:lnTo>
                  <a:pt x="134541" y="118307"/>
                </a:lnTo>
                <a:lnTo>
                  <a:pt x="136684" y="120782"/>
                </a:lnTo>
                <a:lnTo>
                  <a:pt x="139383" y="122431"/>
                </a:lnTo>
                <a:lnTo>
                  <a:pt x="142451" y="123531"/>
                </a:lnTo>
                <a:lnTo>
                  <a:pt x="144498" y="125534"/>
                </a:lnTo>
                <a:lnTo>
                  <a:pt x="145862" y="128139"/>
                </a:lnTo>
                <a:lnTo>
                  <a:pt x="146771" y="131147"/>
                </a:lnTo>
                <a:lnTo>
                  <a:pt x="146107" y="134422"/>
                </a:lnTo>
                <a:lnTo>
                  <a:pt x="141983" y="141446"/>
                </a:lnTo>
                <a:lnTo>
                  <a:pt x="139105" y="145097"/>
                </a:lnTo>
                <a:lnTo>
                  <a:pt x="135916" y="148802"/>
                </a:lnTo>
                <a:lnTo>
                  <a:pt x="132521" y="152541"/>
                </a:lnTo>
                <a:lnTo>
                  <a:pt x="121975" y="163469"/>
                </a:lnTo>
                <a:lnTo>
                  <a:pt x="100576" y="185114"/>
                </a:lnTo>
                <a:lnTo>
                  <a:pt x="92451" y="190720"/>
                </a:lnTo>
                <a:lnTo>
                  <a:pt x="81953" y="196996"/>
                </a:lnTo>
                <a:lnTo>
                  <a:pt x="69876" y="203721"/>
                </a:lnTo>
                <a:lnTo>
                  <a:pt x="60553" y="209474"/>
                </a:lnTo>
                <a:lnTo>
                  <a:pt x="53069" y="214580"/>
                </a:lnTo>
                <a:lnTo>
                  <a:pt x="46809" y="219254"/>
                </a:lnTo>
                <a:lnTo>
                  <a:pt x="41366" y="222369"/>
                </a:lnTo>
                <a:lnTo>
                  <a:pt x="36467" y="224446"/>
                </a:lnTo>
                <a:lnTo>
                  <a:pt x="0" y="22860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0" name="SMARTPenAnnotation286"/>
          <p:cNvSpPr/>
          <p:nvPr/>
        </p:nvSpPr>
        <p:spPr>
          <a:xfrm>
            <a:off x="7052309" y="5737859"/>
            <a:ext cx="160022" cy="182881"/>
          </a:xfrm>
          <a:custGeom>
            <a:avLst/>
            <a:gdLst/>
            <a:ahLst/>
            <a:cxnLst/>
            <a:rect l="0" t="0" r="0" b="0"/>
            <a:pathLst>
              <a:path w="160022" h="182881">
                <a:moveTo>
                  <a:pt x="0" y="0"/>
                </a:moveTo>
                <a:lnTo>
                  <a:pt x="6068" y="12136"/>
                </a:lnTo>
                <a:lnTo>
                  <a:pt x="7856" y="16981"/>
                </a:lnTo>
                <a:lnTo>
                  <a:pt x="9047" y="21481"/>
                </a:lnTo>
                <a:lnTo>
                  <a:pt x="9842" y="25751"/>
                </a:lnTo>
                <a:lnTo>
                  <a:pt x="9101" y="29867"/>
                </a:lnTo>
                <a:lnTo>
                  <a:pt x="7337" y="33882"/>
                </a:lnTo>
                <a:lnTo>
                  <a:pt x="4892" y="37828"/>
                </a:lnTo>
                <a:lnTo>
                  <a:pt x="4532" y="41729"/>
                </a:lnTo>
                <a:lnTo>
                  <a:pt x="5561" y="45599"/>
                </a:lnTo>
                <a:lnTo>
                  <a:pt x="7518" y="49450"/>
                </a:lnTo>
                <a:lnTo>
                  <a:pt x="8822" y="57096"/>
                </a:lnTo>
                <a:lnTo>
                  <a:pt x="9691" y="67275"/>
                </a:lnTo>
                <a:lnTo>
                  <a:pt x="10271" y="79140"/>
                </a:lnTo>
                <a:lnTo>
                  <a:pt x="11928" y="89590"/>
                </a:lnTo>
                <a:lnTo>
                  <a:pt x="14302" y="99097"/>
                </a:lnTo>
                <a:lnTo>
                  <a:pt x="17155" y="107975"/>
                </a:lnTo>
                <a:lnTo>
                  <a:pt x="20327" y="116433"/>
                </a:lnTo>
                <a:lnTo>
                  <a:pt x="23711" y="124612"/>
                </a:lnTo>
                <a:lnTo>
                  <a:pt x="33671" y="147187"/>
                </a:lnTo>
                <a:lnTo>
                  <a:pt x="35148" y="147655"/>
                </a:lnTo>
                <a:lnTo>
                  <a:pt x="37402" y="147967"/>
                </a:lnTo>
                <a:lnTo>
                  <a:pt x="40175" y="148175"/>
                </a:lnTo>
                <a:lnTo>
                  <a:pt x="43293" y="148313"/>
                </a:lnTo>
                <a:lnTo>
                  <a:pt x="55075" y="148554"/>
                </a:lnTo>
                <a:lnTo>
                  <a:pt x="59615" y="145187"/>
                </a:lnTo>
                <a:lnTo>
                  <a:pt x="66809" y="138746"/>
                </a:lnTo>
                <a:lnTo>
                  <a:pt x="74124" y="131562"/>
                </a:lnTo>
                <a:lnTo>
                  <a:pt x="77356" y="125809"/>
                </a:lnTo>
                <a:lnTo>
                  <a:pt x="80781" y="118163"/>
                </a:lnTo>
                <a:lnTo>
                  <a:pt x="84334" y="109255"/>
                </a:lnTo>
                <a:lnTo>
                  <a:pt x="86703" y="100777"/>
                </a:lnTo>
                <a:lnTo>
                  <a:pt x="88283" y="92585"/>
                </a:lnTo>
                <a:lnTo>
                  <a:pt x="89335" y="84583"/>
                </a:lnTo>
                <a:lnTo>
                  <a:pt x="91306" y="75439"/>
                </a:lnTo>
                <a:lnTo>
                  <a:pt x="93892" y="65533"/>
                </a:lnTo>
                <a:lnTo>
                  <a:pt x="96884" y="55119"/>
                </a:lnTo>
                <a:lnTo>
                  <a:pt x="103596" y="33387"/>
                </a:lnTo>
                <a:lnTo>
                  <a:pt x="112187" y="6595"/>
                </a:lnTo>
                <a:lnTo>
                  <a:pt x="114161" y="4397"/>
                </a:lnTo>
                <a:lnTo>
                  <a:pt x="116747" y="2932"/>
                </a:lnTo>
                <a:lnTo>
                  <a:pt x="119742" y="1954"/>
                </a:lnTo>
                <a:lnTo>
                  <a:pt x="121738" y="2573"/>
                </a:lnTo>
                <a:lnTo>
                  <a:pt x="123069" y="4256"/>
                </a:lnTo>
                <a:lnTo>
                  <a:pt x="123956" y="6647"/>
                </a:lnTo>
                <a:lnTo>
                  <a:pt x="124547" y="9511"/>
                </a:lnTo>
                <a:lnTo>
                  <a:pt x="124942" y="12691"/>
                </a:lnTo>
                <a:lnTo>
                  <a:pt x="125204" y="16081"/>
                </a:lnTo>
                <a:lnTo>
                  <a:pt x="125380" y="19611"/>
                </a:lnTo>
                <a:lnTo>
                  <a:pt x="125575" y="26919"/>
                </a:lnTo>
                <a:lnTo>
                  <a:pt x="126897" y="34456"/>
                </a:lnTo>
                <a:lnTo>
                  <a:pt x="129048" y="44561"/>
                </a:lnTo>
                <a:lnTo>
                  <a:pt x="131753" y="56378"/>
                </a:lnTo>
                <a:lnTo>
                  <a:pt x="133555" y="68065"/>
                </a:lnTo>
                <a:lnTo>
                  <a:pt x="134757" y="79667"/>
                </a:lnTo>
                <a:lnTo>
                  <a:pt x="135558" y="91211"/>
                </a:lnTo>
                <a:lnTo>
                  <a:pt x="136092" y="105257"/>
                </a:lnTo>
                <a:lnTo>
                  <a:pt x="136686" y="137798"/>
                </a:lnTo>
                <a:lnTo>
                  <a:pt x="138114" y="150286"/>
                </a:lnTo>
                <a:lnTo>
                  <a:pt x="140336" y="159881"/>
                </a:lnTo>
                <a:lnTo>
                  <a:pt x="146960" y="178338"/>
                </a:lnTo>
                <a:lnTo>
                  <a:pt x="148773" y="179852"/>
                </a:lnTo>
                <a:lnTo>
                  <a:pt x="151252" y="180861"/>
                </a:lnTo>
                <a:lnTo>
                  <a:pt x="160021" y="18288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1" name="SMARTPenAnnotation287"/>
          <p:cNvSpPr/>
          <p:nvPr/>
        </p:nvSpPr>
        <p:spPr>
          <a:xfrm>
            <a:off x="7271068" y="5600700"/>
            <a:ext cx="123583" cy="342653"/>
          </a:xfrm>
          <a:custGeom>
            <a:avLst/>
            <a:gdLst/>
            <a:ahLst/>
            <a:cxnLst/>
            <a:rect l="0" t="0" r="0" b="0"/>
            <a:pathLst>
              <a:path w="123583" h="342653">
                <a:moveTo>
                  <a:pt x="9841" y="0"/>
                </a:moveTo>
                <a:lnTo>
                  <a:pt x="9841" y="50021"/>
                </a:lnTo>
                <a:lnTo>
                  <a:pt x="8572" y="67637"/>
                </a:lnTo>
                <a:lnTo>
                  <a:pt x="6456" y="87002"/>
                </a:lnTo>
                <a:lnTo>
                  <a:pt x="3774" y="107531"/>
                </a:lnTo>
                <a:lnTo>
                  <a:pt x="1986" y="123757"/>
                </a:lnTo>
                <a:lnTo>
                  <a:pt x="795" y="137114"/>
                </a:lnTo>
                <a:lnTo>
                  <a:pt x="0" y="148559"/>
                </a:lnTo>
                <a:lnTo>
                  <a:pt x="741" y="168890"/>
                </a:lnTo>
                <a:lnTo>
                  <a:pt x="8876" y="280403"/>
                </a:lnTo>
                <a:lnTo>
                  <a:pt x="9197" y="283455"/>
                </a:lnTo>
                <a:lnTo>
                  <a:pt x="9714" y="285296"/>
                </a:lnTo>
                <a:lnTo>
                  <a:pt x="13172" y="282161"/>
                </a:lnTo>
                <a:lnTo>
                  <a:pt x="15872" y="279548"/>
                </a:lnTo>
                <a:lnTo>
                  <a:pt x="18942" y="271455"/>
                </a:lnTo>
                <a:lnTo>
                  <a:pt x="22258" y="259710"/>
                </a:lnTo>
                <a:lnTo>
                  <a:pt x="25739" y="245529"/>
                </a:lnTo>
                <a:lnTo>
                  <a:pt x="29330" y="234806"/>
                </a:lnTo>
                <a:lnTo>
                  <a:pt x="32993" y="226387"/>
                </a:lnTo>
                <a:lnTo>
                  <a:pt x="40451" y="212376"/>
                </a:lnTo>
                <a:lnTo>
                  <a:pt x="47999" y="197682"/>
                </a:lnTo>
                <a:lnTo>
                  <a:pt x="51790" y="192748"/>
                </a:lnTo>
                <a:lnTo>
                  <a:pt x="55587" y="189459"/>
                </a:lnTo>
                <a:lnTo>
                  <a:pt x="59389" y="187266"/>
                </a:lnTo>
                <a:lnTo>
                  <a:pt x="63193" y="184534"/>
                </a:lnTo>
                <a:lnTo>
                  <a:pt x="66999" y="181442"/>
                </a:lnTo>
                <a:lnTo>
                  <a:pt x="70807" y="178111"/>
                </a:lnTo>
                <a:lnTo>
                  <a:pt x="74615" y="175890"/>
                </a:lnTo>
                <a:lnTo>
                  <a:pt x="78424" y="174410"/>
                </a:lnTo>
                <a:lnTo>
                  <a:pt x="87595" y="172034"/>
                </a:lnTo>
                <a:lnTo>
                  <a:pt x="90887" y="171839"/>
                </a:lnTo>
                <a:lnTo>
                  <a:pt x="101319" y="171623"/>
                </a:lnTo>
                <a:lnTo>
                  <a:pt x="105116" y="172835"/>
                </a:lnTo>
                <a:lnTo>
                  <a:pt x="107648" y="174913"/>
                </a:lnTo>
                <a:lnTo>
                  <a:pt x="109335" y="177569"/>
                </a:lnTo>
                <a:lnTo>
                  <a:pt x="111730" y="181879"/>
                </a:lnTo>
                <a:lnTo>
                  <a:pt x="117779" y="193442"/>
                </a:lnTo>
                <a:lnTo>
                  <a:pt x="121314" y="203660"/>
                </a:lnTo>
                <a:lnTo>
                  <a:pt x="122885" y="212435"/>
                </a:lnTo>
                <a:lnTo>
                  <a:pt x="123582" y="220569"/>
                </a:lnTo>
                <a:lnTo>
                  <a:pt x="122500" y="228326"/>
                </a:lnTo>
                <a:lnTo>
                  <a:pt x="120507" y="238577"/>
                </a:lnTo>
                <a:lnTo>
                  <a:pt x="117908" y="250491"/>
                </a:lnTo>
                <a:lnTo>
                  <a:pt x="114906" y="259704"/>
                </a:lnTo>
                <a:lnTo>
                  <a:pt x="111634" y="267116"/>
                </a:lnTo>
                <a:lnTo>
                  <a:pt x="108183" y="273327"/>
                </a:lnTo>
                <a:lnTo>
                  <a:pt x="104612" y="281278"/>
                </a:lnTo>
                <a:lnTo>
                  <a:pt x="100963" y="290389"/>
                </a:lnTo>
                <a:lnTo>
                  <a:pt x="97259" y="300272"/>
                </a:lnTo>
                <a:lnTo>
                  <a:pt x="93520" y="308131"/>
                </a:lnTo>
                <a:lnTo>
                  <a:pt x="89757" y="314640"/>
                </a:lnTo>
                <a:lnTo>
                  <a:pt x="85979" y="320250"/>
                </a:lnTo>
                <a:lnTo>
                  <a:pt x="82190" y="323990"/>
                </a:lnTo>
                <a:lnTo>
                  <a:pt x="78394" y="326483"/>
                </a:lnTo>
                <a:lnTo>
                  <a:pt x="74593" y="328145"/>
                </a:lnTo>
                <a:lnTo>
                  <a:pt x="70790" y="330524"/>
                </a:lnTo>
                <a:lnTo>
                  <a:pt x="66983" y="333379"/>
                </a:lnTo>
                <a:lnTo>
                  <a:pt x="63176" y="336552"/>
                </a:lnTo>
                <a:lnTo>
                  <a:pt x="59368" y="338668"/>
                </a:lnTo>
                <a:lnTo>
                  <a:pt x="55559" y="340079"/>
                </a:lnTo>
                <a:lnTo>
                  <a:pt x="51750" y="341019"/>
                </a:lnTo>
                <a:lnTo>
                  <a:pt x="47941" y="341646"/>
                </a:lnTo>
                <a:lnTo>
                  <a:pt x="44131" y="342064"/>
                </a:lnTo>
                <a:lnTo>
                  <a:pt x="36088" y="342652"/>
                </a:lnTo>
                <a:lnTo>
                  <a:pt x="21272" y="33146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2" name="SMARTPenAnnotation288"/>
          <p:cNvSpPr/>
          <p:nvPr/>
        </p:nvSpPr>
        <p:spPr>
          <a:xfrm>
            <a:off x="7498080" y="5612129"/>
            <a:ext cx="1" cy="354331"/>
          </a:xfrm>
          <a:custGeom>
            <a:avLst/>
            <a:gdLst/>
            <a:ahLst/>
            <a:cxnLst/>
            <a:rect l="0" t="0" r="0" b="0"/>
            <a:pathLst>
              <a:path w="1" h="354331">
                <a:moveTo>
                  <a:pt x="0" y="0"/>
                </a:moveTo>
                <a:lnTo>
                  <a:pt x="0" y="35433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3" name="SMARTPenAnnotation289"/>
          <p:cNvSpPr/>
          <p:nvPr/>
        </p:nvSpPr>
        <p:spPr>
          <a:xfrm>
            <a:off x="7429500" y="5772150"/>
            <a:ext cx="137160" cy="22860"/>
          </a:xfrm>
          <a:custGeom>
            <a:avLst/>
            <a:gdLst/>
            <a:ahLst/>
            <a:cxnLst/>
            <a:rect l="0" t="0" r="0" b="0"/>
            <a:pathLst>
              <a:path w="137160" h="22860">
                <a:moveTo>
                  <a:pt x="0" y="22859"/>
                </a:moveTo>
                <a:lnTo>
                  <a:pt x="12135" y="16792"/>
                </a:lnTo>
                <a:lnTo>
                  <a:pt x="16980" y="15004"/>
                </a:lnTo>
                <a:lnTo>
                  <a:pt x="21480" y="13813"/>
                </a:lnTo>
                <a:lnTo>
                  <a:pt x="25750" y="13018"/>
                </a:lnTo>
                <a:lnTo>
                  <a:pt x="29867" y="12489"/>
                </a:lnTo>
                <a:lnTo>
                  <a:pt x="33880" y="12136"/>
                </a:lnTo>
                <a:lnTo>
                  <a:pt x="37827" y="11900"/>
                </a:lnTo>
                <a:lnTo>
                  <a:pt x="45599" y="11639"/>
                </a:lnTo>
                <a:lnTo>
                  <a:pt x="49449" y="11569"/>
                </a:lnTo>
                <a:lnTo>
                  <a:pt x="58366" y="10252"/>
                </a:lnTo>
                <a:lnTo>
                  <a:pt x="70660" y="8105"/>
                </a:lnTo>
                <a:lnTo>
                  <a:pt x="137159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4" name="SMARTPenAnnotation290"/>
          <p:cNvSpPr/>
          <p:nvPr/>
        </p:nvSpPr>
        <p:spPr>
          <a:xfrm>
            <a:off x="7646669" y="5715000"/>
            <a:ext cx="137161" cy="188630"/>
          </a:xfrm>
          <a:custGeom>
            <a:avLst/>
            <a:gdLst/>
            <a:ahLst/>
            <a:cxnLst/>
            <a:rect l="0" t="0" r="0" b="0"/>
            <a:pathLst>
              <a:path w="137161" h="188630">
                <a:moveTo>
                  <a:pt x="0" y="0"/>
                </a:moveTo>
                <a:lnTo>
                  <a:pt x="0" y="12135"/>
                </a:lnTo>
                <a:lnTo>
                  <a:pt x="1271" y="16980"/>
                </a:lnTo>
                <a:lnTo>
                  <a:pt x="3388" y="21480"/>
                </a:lnTo>
                <a:lnTo>
                  <a:pt x="6068" y="25749"/>
                </a:lnTo>
                <a:lnTo>
                  <a:pt x="7856" y="31136"/>
                </a:lnTo>
                <a:lnTo>
                  <a:pt x="9047" y="37267"/>
                </a:lnTo>
                <a:lnTo>
                  <a:pt x="9842" y="43895"/>
                </a:lnTo>
                <a:lnTo>
                  <a:pt x="10372" y="49583"/>
                </a:lnTo>
                <a:lnTo>
                  <a:pt x="10724" y="54645"/>
                </a:lnTo>
                <a:lnTo>
                  <a:pt x="10959" y="59290"/>
                </a:lnTo>
                <a:lnTo>
                  <a:pt x="11291" y="102234"/>
                </a:lnTo>
                <a:lnTo>
                  <a:pt x="12607" y="116416"/>
                </a:lnTo>
                <a:lnTo>
                  <a:pt x="14755" y="128410"/>
                </a:lnTo>
                <a:lnTo>
                  <a:pt x="17457" y="138947"/>
                </a:lnTo>
                <a:lnTo>
                  <a:pt x="19259" y="149781"/>
                </a:lnTo>
                <a:lnTo>
                  <a:pt x="20459" y="160814"/>
                </a:lnTo>
                <a:lnTo>
                  <a:pt x="22386" y="187693"/>
                </a:lnTo>
                <a:lnTo>
                  <a:pt x="22545" y="188629"/>
                </a:lnTo>
                <a:lnTo>
                  <a:pt x="22767" y="183878"/>
                </a:lnTo>
                <a:lnTo>
                  <a:pt x="22848" y="142998"/>
                </a:lnTo>
                <a:lnTo>
                  <a:pt x="24123" y="129622"/>
                </a:lnTo>
                <a:lnTo>
                  <a:pt x="26242" y="116895"/>
                </a:lnTo>
                <a:lnTo>
                  <a:pt x="28925" y="104599"/>
                </a:lnTo>
                <a:lnTo>
                  <a:pt x="30714" y="93863"/>
                </a:lnTo>
                <a:lnTo>
                  <a:pt x="31906" y="84165"/>
                </a:lnTo>
                <a:lnTo>
                  <a:pt x="32701" y="75160"/>
                </a:lnTo>
                <a:lnTo>
                  <a:pt x="34500" y="67886"/>
                </a:lnTo>
                <a:lnTo>
                  <a:pt x="36971" y="61767"/>
                </a:lnTo>
                <a:lnTo>
                  <a:pt x="39888" y="56418"/>
                </a:lnTo>
                <a:lnTo>
                  <a:pt x="43101" y="51582"/>
                </a:lnTo>
                <a:lnTo>
                  <a:pt x="46514" y="47088"/>
                </a:lnTo>
                <a:lnTo>
                  <a:pt x="50061" y="42822"/>
                </a:lnTo>
                <a:lnTo>
                  <a:pt x="53694" y="38708"/>
                </a:lnTo>
                <a:lnTo>
                  <a:pt x="61118" y="30750"/>
                </a:lnTo>
                <a:lnTo>
                  <a:pt x="72437" y="19129"/>
                </a:lnTo>
                <a:lnTo>
                  <a:pt x="76231" y="16563"/>
                </a:lnTo>
                <a:lnTo>
                  <a:pt x="80031" y="14852"/>
                </a:lnTo>
                <a:lnTo>
                  <a:pt x="83835" y="13711"/>
                </a:lnTo>
                <a:lnTo>
                  <a:pt x="87640" y="12951"/>
                </a:lnTo>
                <a:lnTo>
                  <a:pt x="91447" y="12443"/>
                </a:lnTo>
                <a:lnTo>
                  <a:pt x="95254" y="12105"/>
                </a:lnTo>
                <a:lnTo>
                  <a:pt x="99063" y="10610"/>
                </a:lnTo>
                <a:lnTo>
                  <a:pt x="102872" y="8343"/>
                </a:lnTo>
                <a:lnTo>
                  <a:pt x="106681" y="5562"/>
                </a:lnTo>
                <a:lnTo>
                  <a:pt x="110491" y="3708"/>
                </a:lnTo>
                <a:lnTo>
                  <a:pt x="114301" y="2472"/>
                </a:lnTo>
                <a:lnTo>
                  <a:pt x="13716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5" name="SMARTPenAnnotation291"/>
          <p:cNvSpPr/>
          <p:nvPr/>
        </p:nvSpPr>
        <p:spPr>
          <a:xfrm>
            <a:off x="7818277" y="5701365"/>
            <a:ext cx="171293" cy="162019"/>
          </a:xfrm>
          <a:custGeom>
            <a:avLst/>
            <a:gdLst/>
            <a:ahLst/>
            <a:cxnLst/>
            <a:rect l="0" t="0" r="0" b="0"/>
            <a:pathLst>
              <a:path w="171293" h="162019">
                <a:moveTo>
                  <a:pt x="79852" y="13635"/>
                </a:moveTo>
                <a:lnTo>
                  <a:pt x="67717" y="7567"/>
                </a:lnTo>
                <a:lnTo>
                  <a:pt x="64141" y="7049"/>
                </a:lnTo>
                <a:lnTo>
                  <a:pt x="61759" y="7974"/>
                </a:lnTo>
                <a:lnTo>
                  <a:pt x="60170" y="9861"/>
                </a:lnTo>
                <a:lnTo>
                  <a:pt x="56571" y="12389"/>
                </a:lnTo>
                <a:lnTo>
                  <a:pt x="51631" y="15344"/>
                </a:lnTo>
                <a:lnTo>
                  <a:pt x="45798" y="18584"/>
                </a:lnTo>
                <a:lnTo>
                  <a:pt x="40640" y="22014"/>
                </a:lnTo>
                <a:lnTo>
                  <a:pt x="35931" y="25571"/>
                </a:lnTo>
                <a:lnTo>
                  <a:pt x="31521" y="29212"/>
                </a:lnTo>
                <a:lnTo>
                  <a:pt x="27312" y="32910"/>
                </a:lnTo>
                <a:lnTo>
                  <a:pt x="23235" y="36645"/>
                </a:lnTo>
                <a:lnTo>
                  <a:pt x="19248" y="40405"/>
                </a:lnTo>
                <a:lnTo>
                  <a:pt x="16589" y="44181"/>
                </a:lnTo>
                <a:lnTo>
                  <a:pt x="14817" y="47969"/>
                </a:lnTo>
                <a:lnTo>
                  <a:pt x="13635" y="51764"/>
                </a:lnTo>
                <a:lnTo>
                  <a:pt x="11578" y="56834"/>
                </a:lnTo>
                <a:lnTo>
                  <a:pt x="8936" y="62754"/>
                </a:lnTo>
                <a:lnTo>
                  <a:pt x="5905" y="69241"/>
                </a:lnTo>
                <a:lnTo>
                  <a:pt x="3884" y="74835"/>
                </a:lnTo>
                <a:lnTo>
                  <a:pt x="2537" y="79835"/>
                </a:lnTo>
                <a:lnTo>
                  <a:pt x="1639" y="84438"/>
                </a:lnTo>
                <a:lnTo>
                  <a:pt x="1041" y="91317"/>
                </a:lnTo>
                <a:lnTo>
                  <a:pt x="641" y="99713"/>
                </a:lnTo>
                <a:lnTo>
                  <a:pt x="0" y="128427"/>
                </a:lnTo>
                <a:lnTo>
                  <a:pt x="1217" y="133343"/>
                </a:lnTo>
                <a:lnTo>
                  <a:pt x="3299" y="137890"/>
                </a:lnTo>
                <a:lnTo>
                  <a:pt x="5957" y="142192"/>
                </a:lnTo>
                <a:lnTo>
                  <a:pt x="7729" y="146329"/>
                </a:lnTo>
                <a:lnTo>
                  <a:pt x="8910" y="150358"/>
                </a:lnTo>
                <a:lnTo>
                  <a:pt x="9698" y="154313"/>
                </a:lnTo>
                <a:lnTo>
                  <a:pt x="11493" y="156950"/>
                </a:lnTo>
                <a:lnTo>
                  <a:pt x="13959" y="158708"/>
                </a:lnTo>
                <a:lnTo>
                  <a:pt x="16874" y="159880"/>
                </a:lnTo>
                <a:lnTo>
                  <a:pt x="20087" y="160662"/>
                </a:lnTo>
                <a:lnTo>
                  <a:pt x="23498" y="161183"/>
                </a:lnTo>
                <a:lnTo>
                  <a:pt x="32032" y="162018"/>
                </a:lnTo>
                <a:lnTo>
                  <a:pt x="36585" y="158746"/>
                </a:lnTo>
                <a:lnTo>
                  <a:pt x="39578" y="156096"/>
                </a:lnTo>
                <a:lnTo>
                  <a:pt x="46289" y="149764"/>
                </a:lnTo>
                <a:lnTo>
                  <a:pt x="67014" y="129283"/>
                </a:lnTo>
                <a:lnTo>
                  <a:pt x="72563" y="122483"/>
                </a:lnTo>
                <a:lnTo>
                  <a:pt x="77534" y="115410"/>
                </a:lnTo>
                <a:lnTo>
                  <a:pt x="82116" y="108155"/>
                </a:lnTo>
                <a:lnTo>
                  <a:pt x="85172" y="100778"/>
                </a:lnTo>
                <a:lnTo>
                  <a:pt x="87209" y="93320"/>
                </a:lnTo>
                <a:lnTo>
                  <a:pt x="88566" y="85808"/>
                </a:lnTo>
                <a:lnTo>
                  <a:pt x="90742" y="79530"/>
                </a:lnTo>
                <a:lnTo>
                  <a:pt x="93463" y="74075"/>
                </a:lnTo>
                <a:lnTo>
                  <a:pt x="96546" y="69168"/>
                </a:lnTo>
                <a:lnTo>
                  <a:pt x="98601" y="63357"/>
                </a:lnTo>
                <a:lnTo>
                  <a:pt x="99972" y="56943"/>
                </a:lnTo>
                <a:lnTo>
                  <a:pt x="100886" y="50127"/>
                </a:lnTo>
                <a:lnTo>
                  <a:pt x="101494" y="44313"/>
                </a:lnTo>
                <a:lnTo>
                  <a:pt x="101900" y="39167"/>
                </a:lnTo>
                <a:lnTo>
                  <a:pt x="102171" y="34466"/>
                </a:lnTo>
                <a:lnTo>
                  <a:pt x="103621" y="30062"/>
                </a:lnTo>
                <a:lnTo>
                  <a:pt x="105859" y="25856"/>
                </a:lnTo>
                <a:lnTo>
                  <a:pt x="108620" y="21782"/>
                </a:lnTo>
                <a:lnTo>
                  <a:pt x="110460" y="16527"/>
                </a:lnTo>
                <a:lnTo>
                  <a:pt x="111688" y="10482"/>
                </a:lnTo>
                <a:lnTo>
                  <a:pt x="112507" y="3913"/>
                </a:lnTo>
                <a:lnTo>
                  <a:pt x="111782" y="804"/>
                </a:lnTo>
                <a:lnTo>
                  <a:pt x="110028" y="0"/>
                </a:lnTo>
                <a:lnTo>
                  <a:pt x="104158" y="1769"/>
                </a:lnTo>
                <a:lnTo>
                  <a:pt x="103676" y="3184"/>
                </a:lnTo>
                <a:lnTo>
                  <a:pt x="103141" y="8143"/>
                </a:lnTo>
                <a:lnTo>
                  <a:pt x="102998" y="11244"/>
                </a:lnTo>
                <a:lnTo>
                  <a:pt x="102839" y="18075"/>
                </a:lnTo>
                <a:lnTo>
                  <a:pt x="102750" y="41197"/>
                </a:lnTo>
                <a:lnTo>
                  <a:pt x="104007" y="48520"/>
                </a:lnTo>
                <a:lnTo>
                  <a:pt x="106116" y="54671"/>
                </a:lnTo>
                <a:lnTo>
                  <a:pt x="108791" y="60042"/>
                </a:lnTo>
                <a:lnTo>
                  <a:pt x="111845" y="67433"/>
                </a:lnTo>
                <a:lnTo>
                  <a:pt x="115151" y="76170"/>
                </a:lnTo>
                <a:lnTo>
                  <a:pt x="118625" y="85805"/>
                </a:lnTo>
                <a:lnTo>
                  <a:pt x="122211" y="93498"/>
                </a:lnTo>
                <a:lnTo>
                  <a:pt x="125871" y="99897"/>
                </a:lnTo>
                <a:lnTo>
                  <a:pt x="129582" y="105433"/>
                </a:lnTo>
                <a:lnTo>
                  <a:pt x="132056" y="110393"/>
                </a:lnTo>
                <a:lnTo>
                  <a:pt x="133705" y="114970"/>
                </a:lnTo>
                <a:lnTo>
                  <a:pt x="134804" y="119292"/>
                </a:lnTo>
                <a:lnTo>
                  <a:pt x="136807" y="122172"/>
                </a:lnTo>
                <a:lnTo>
                  <a:pt x="139412" y="124093"/>
                </a:lnTo>
                <a:lnTo>
                  <a:pt x="142419" y="125374"/>
                </a:lnTo>
                <a:lnTo>
                  <a:pt x="145694" y="127497"/>
                </a:lnTo>
                <a:lnTo>
                  <a:pt x="149147" y="130183"/>
                </a:lnTo>
                <a:lnTo>
                  <a:pt x="156688" y="136644"/>
                </a:lnTo>
                <a:lnTo>
                  <a:pt x="171292" y="15079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6" name="SMARTPenAnnotation292"/>
          <p:cNvSpPr/>
          <p:nvPr/>
        </p:nvSpPr>
        <p:spPr>
          <a:xfrm>
            <a:off x="8058335" y="5646419"/>
            <a:ext cx="79825" cy="180951"/>
          </a:xfrm>
          <a:custGeom>
            <a:avLst/>
            <a:gdLst/>
            <a:ahLst/>
            <a:cxnLst/>
            <a:rect l="0" t="0" r="0" b="0"/>
            <a:pathLst>
              <a:path w="79825" h="180951">
                <a:moveTo>
                  <a:pt x="68394" y="0"/>
                </a:moveTo>
                <a:lnTo>
                  <a:pt x="42644" y="0"/>
                </a:lnTo>
                <a:lnTo>
                  <a:pt x="39798" y="1270"/>
                </a:lnTo>
                <a:lnTo>
                  <a:pt x="37901" y="3387"/>
                </a:lnTo>
                <a:lnTo>
                  <a:pt x="36635" y="6068"/>
                </a:lnTo>
                <a:lnTo>
                  <a:pt x="34522" y="9125"/>
                </a:lnTo>
                <a:lnTo>
                  <a:pt x="31843" y="12434"/>
                </a:lnTo>
                <a:lnTo>
                  <a:pt x="28786" y="15909"/>
                </a:lnTo>
                <a:lnTo>
                  <a:pt x="26749" y="19496"/>
                </a:lnTo>
                <a:lnTo>
                  <a:pt x="25391" y="23158"/>
                </a:lnTo>
                <a:lnTo>
                  <a:pt x="24485" y="26868"/>
                </a:lnTo>
                <a:lnTo>
                  <a:pt x="22612" y="30612"/>
                </a:lnTo>
                <a:lnTo>
                  <a:pt x="20092" y="34379"/>
                </a:lnTo>
                <a:lnTo>
                  <a:pt x="17144" y="38159"/>
                </a:lnTo>
                <a:lnTo>
                  <a:pt x="13907" y="41950"/>
                </a:lnTo>
                <a:lnTo>
                  <a:pt x="10480" y="45747"/>
                </a:lnTo>
                <a:lnTo>
                  <a:pt x="6925" y="49548"/>
                </a:lnTo>
                <a:lnTo>
                  <a:pt x="4555" y="55892"/>
                </a:lnTo>
                <a:lnTo>
                  <a:pt x="2975" y="63931"/>
                </a:lnTo>
                <a:lnTo>
                  <a:pt x="1921" y="73101"/>
                </a:lnTo>
                <a:lnTo>
                  <a:pt x="1219" y="81754"/>
                </a:lnTo>
                <a:lnTo>
                  <a:pt x="751" y="90063"/>
                </a:lnTo>
                <a:lnTo>
                  <a:pt x="438" y="98142"/>
                </a:lnTo>
                <a:lnTo>
                  <a:pt x="0" y="133784"/>
                </a:lnTo>
                <a:lnTo>
                  <a:pt x="1208" y="143800"/>
                </a:lnTo>
                <a:lnTo>
                  <a:pt x="3284" y="151746"/>
                </a:lnTo>
                <a:lnTo>
                  <a:pt x="9672" y="167559"/>
                </a:lnTo>
                <a:lnTo>
                  <a:pt x="11467" y="170126"/>
                </a:lnTo>
                <a:lnTo>
                  <a:pt x="13932" y="173107"/>
                </a:lnTo>
                <a:lnTo>
                  <a:pt x="16846" y="176365"/>
                </a:lnTo>
                <a:lnTo>
                  <a:pt x="20059" y="178537"/>
                </a:lnTo>
                <a:lnTo>
                  <a:pt x="23471" y="179985"/>
                </a:lnTo>
                <a:lnTo>
                  <a:pt x="27015" y="180950"/>
                </a:lnTo>
                <a:lnTo>
                  <a:pt x="33188" y="180323"/>
                </a:lnTo>
                <a:lnTo>
                  <a:pt x="41114" y="178636"/>
                </a:lnTo>
                <a:lnTo>
                  <a:pt x="60312" y="173580"/>
                </a:lnTo>
                <a:lnTo>
                  <a:pt x="79824" y="17145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7" name="SMARTPenAnnotation293"/>
          <p:cNvSpPr/>
          <p:nvPr/>
        </p:nvSpPr>
        <p:spPr>
          <a:xfrm>
            <a:off x="8241029" y="5520689"/>
            <a:ext cx="11431" cy="388621"/>
          </a:xfrm>
          <a:custGeom>
            <a:avLst/>
            <a:gdLst/>
            <a:ahLst/>
            <a:cxnLst/>
            <a:rect l="0" t="0" r="0" b="0"/>
            <a:pathLst>
              <a:path w="11431" h="388621">
                <a:moveTo>
                  <a:pt x="11430" y="0"/>
                </a:moveTo>
                <a:lnTo>
                  <a:pt x="5363" y="6068"/>
                </a:lnTo>
                <a:lnTo>
                  <a:pt x="3575" y="9125"/>
                </a:lnTo>
                <a:lnTo>
                  <a:pt x="2384" y="12434"/>
                </a:lnTo>
                <a:lnTo>
                  <a:pt x="1589" y="15909"/>
                </a:lnTo>
                <a:lnTo>
                  <a:pt x="2330" y="36006"/>
                </a:lnTo>
                <a:lnTo>
                  <a:pt x="6539" y="105750"/>
                </a:lnTo>
                <a:lnTo>
                  <a:pt x="8169" y="150510"/>
                </a:lnTo>
                <a:lnTo>
                  <a:pt x="11240" y="362210"/>
                </a:lnTo>
                <a:lnTo>
                  <a:pt x="11303" y="371013"/>
                </a:lnTo>
                <a:lnTo>
                  <a:pt x="10075" y="376882"/>
                </a:lnTo>
                <a:lnTo>
                  <a:pt x="7988" y="380795"/>
                </a:lnTo>
                <a:lnTo>
                  <a:pt x="0" y="38862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8" name="SMARTPenAnnotation294"/>
          <p:cNvSpPr/>
          <p:nvPr/>
        </p:nvSpPr>
        <p:spPr>
          <a:xfrm>
            <a:off x="8172450" y="5658014"/>
            <a:ext cx="261126" cy="208067"/>
          </a:xfrm>
          <a:custGeom>
            <a:avLst/>
            <a:gdLst/>
            <a:ahLst/>
            <a:cxnLst/>
            <a:rect l="0" t="0" r="0" b="0"/>
            <a:pathLst>
              <a:path w="261126" h="208067">
                <a:moveTo>
                  <a:pt x="0" y="45555"/>
                </a:moveTo>
                <a:lnTo>
                  <a:pt x="0" y="35714"/>
                </a:lnTo>
                <a:lnTo>
                  <a:pt x="6773" y="34832"/>
                </a:lnTo>
                <a:lnTo>
                  <a:pt x="16980" y="34439"/>
                </a:lnTo>
                <a:lnTo>
                  <a:pt x="29867" y="34219"/>
                </a:lnTo>
                <a:lnTo>
                  <a:pt x="61584" y="34138"/>
                </a:lnTo>
                <a:lnTo>
                  <a:pt x="72807" y="31594"/>
                </a:lnTo>
                <a:lnTo>
                  <a:pt x="85367" y="27357"/>
                </a:lnTo>
                <a:lnTo>
                  <a:pt x="98821" y="21993"/>
                </a:lnTo>
                <a:lnTo>
                  <a:pt x="110331" y="18417"/>
                </a:lnTo>
                <a:lnTo>
                  <a:pt x="120544" y="16033"/>
                </a:lnTo>
                <a:lnTo>
                  <a:pt x="129892" y="14444"/>
                </a:lnTo>
                <a:lnTo>
                  <a:pt x="141204" y="12114"/>
                </a:lnTo>
                <a:lnTo>
                  <a:pt x="167321" y="6139"/>
                </a:lnTo>
                <a:lnTo>
                  <a:pt x="178857" y="4038"/>
                </a:lnTo>
                <a:lnTo>
                  <a:pt x="189088" y="2637"/>
                </a:lnTo>
                <a:lnTo>
                  <a:pt x="198449" y="1703"/>
                </a:lnTo>
                <a:lnTo>
                  <a:pt x="207229" y="1081"/>
                </a:lnTo>
                <a:lnTo>
                  <a:pt x="215623" y="666"/>
                </a:lnTo>
                <a:lnTo>
                  <a:pt x="235208" y="0"/>
                </a:lnTo>
                <a:lnTo>
                  <a:pt x="238085" y="1215"/>
                </a:lnTo>
                <a:lnTo>
                  <a:pt x="244668" y="5952"/>
                </a:lnTo>
                <a:lnTo>
                  <a:pt x="246932" y="8993"/>
                </a:lnTo>
                <a:lnTo>
                  <a:pt x="248442" y="12291"/>
                </a:lnTo>
                <a:lnTo>
                  <a:pt x="249447" y="15759"/>
                </a:lnTo>
                <a:lnTo>
                  <a:pt x="251388" y="20611"/>
                </a:lnTo>
                <a:lnTo>
                  <a:pt x="253952" y="26386"/>
                </a:lnTo>
                <a:lnTo>
                  <a:pt x="256931" y="32775"/>
                </a:lnTo>
                <a:lnTo>
                  <a:pt x="258917" y="38306"/>
                </a:lnTo>
                <a:lnTo>
                  <a:pt x="260241" y="43262"/>
                </a:lnTo>
                <a:lnTo>
                  <a:pt x="261125" y="47836"/>
                </a:lnTo>
                <a:lnTo>
                  <a:pt x="260443" y="55966"/>
                </a:lnTo>
                <a:lnTo>
                  <a:pt x="258719" y="66466"/>
                </a:lnTo>
                <a:lnTo>
                  <a:pt x="256299" y="78546"/>
                </a:lnTo>
                <a:lnTo>
                  <a:pt x="254686" y="89139"/>
                </a:lnTo>
                <a:lnTo>
                  <a:pt x="253610" y="98741"/>
                </a:lnTo>
                <a:lnTo>
                  <a:pt x="252416" y="114914"/>
                </a:lnTo>
                <a:lnTo>
                  <a:pt x="251884" y="126335"/>
                </a:lnTo>
                <a:lnTo>
                  <a:pt x="251586" y="152040"/>
                </a:lnTo>
                <a:lnTo>
                  <a:pt x="251463" y="198771"/>
                </a:lnTo>
                <a:lnTo>
                  <a:pt x="250192" y="201039"/>
                </a:lnTo>
                <a:lnTo>
                  <a:pt x="248074" y="202551"/>
                </a:lnTo>
                <a:lnTo>
                  <a:pt x="245393" y="203559"/>
                </a:lnTo>
                <a:lnTo>
                  <a:pt x="243605" y="205501"/>
                </a:lnTo>
                <a:lnTo>
                  <a:pt x="242413" y="208066"/>
                </a:lnTo>
                <a:lnTo>
                  <a:pt x="240029" y="20557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9" name="SMARTPenAnnotation295"/>
          <p:cNvSpPr/>
          <p:nvPr/>
        </p:nvSpPr>
        <p:spPr>
          <a:xfrm>
            <a:off x="8401050" y="5577839"/>
            <a:ext cx="3387" cy="1"/>
          </a:xfrm>
          <a:custGeom>
            <a:avLst/>
            <a:gdLst/>
            <a:ahLst/>
            <a:cxnLst/>
            <a:rect l="0" t="0" r="0" b="0"/>
            <a:pathLst>
              <a:path w="3387" h="1">
                <a:moveTo>
                  <a:pt x="0" y="0"/>
                </a:moveTo>
                <a:lnTo>
                  <a:pt x="3386" y="0"/>
                </a:lnTo>
                <a:close/>
              </a:path>
            </a:pathLst>
          </a:custGeom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0" name="SMARTPenAnnotation296"/>
          <p:cNvSpPr/>
          <p:nvPr/>
        </p:nvSpPr>
        <p:spPr>
          <a:xfrm>
            <a:off x="8518998" y="5623559"/>
            <a:ext cx="99036" cy="215086"/>
          </a:xfrm>
          <a:custGeom>
            <a:avLst/>
            <a:gdLst/>
            <a:ahLst/>
            <a:cxnLst/>
            <a:rect l="0" t="0" r="0" b="0"/>
            <a:pathLst>
              <a:path w="99036" h="215086">
                <a:moveTo>
                  <a:pt x="30642" y="0"/>
                </a:moveTo>
                <a:lnTo>
                  <a:pt x="30642" y="37828"/>
                </a:lnTo>
                <a:lnTo>
                  <a:pt x="29372" y="42999"/>
                </a:lnTo>
                <a:lnTo>
                  <a:pt x="27255" y="48986"/>
                </a:lnTo>
                <a:lnTo>
                  <a:pt x="24574" y="55517"/>
                </a:lnTo>
                <a:lnTo>
                  <a:pt x="20247" y="68762"/>
                </a:lnTo>
                <a:lnTo>
                  <a:pt x="8665" y="107185"/>
                </a:lnTo>
                <a:lnTo>
                  <a:pt x="4560" y="124796"/>
                </a:lnTo>
                <a:lnTo>
                  <a:pt x="1824" y="140348"/>
                </a:lnTo>
                <a:lnTo>
                  <a:pt x="0" y="154525"/>
                </a:lnTo>
                <a:lnTo>
                  <a:pt x="54" y="166517"/>
                </a:lnTo>
                <a:lnTo>
                  <a:pt x="1360" y="177052"/>
                </a:lnTo>
                <a:lnTo>
                  <a:pt x="6513" y="200073"/>
                </a:lnTo>
                <a:lnTo>
                  <a:pt x="8206" y="203233"/>
                </a:lnTo>
                <a:lnTo>
                  <a:pt x="10605" y="206609"/>
                </a:lnTo>
                <a:lnTo>
                  <a:pt x="17511" y="215085"/>
                </a:lnTo>
                <a:lnTo>
                  <a:pt x="20617" y="214510"/>
                </a:lnTo>
                <a:lnTo>
                  <a:pt x="25229" y="212857"/>
                </a:lnTo>
                <a:lnTo>
                  <a:pt x="30843" y="210485"/>
                </a:lnTo>
                <a:lnTo>
                  <a:pt x="35856" y="208903"/>
                </a:lnTo>
                <a:lnTo>
                  <a:pt x="40467" y="207849"/>
                </a:lnTo>
                <a:lnTo>
                  <a:pt x="44812" y="207146"/>
                </a:lnTo>
                <a:lnTo>
                  <a:pt x="48979" y="205408"/>
                </a:lnTo>
                <a:lnTo>
                  <a:pt x="53026" y="202978"/>
                </a:lnTo>
                <a:lnTo>
                  <a:pt x="56994" y="200089"/>
                </a:lnTo>
                <a:lnTo>
                  <a:pt x="60910" y="196893"/>
                </a:lnTo>
                <a:lnTo>
                  <a:pt x="64791" y="193492"/>
                </a:lnTo>
                <a:lnTo>
                  <a:pt x="68648" y="189955"/>
                </a:lnTo>
                <a:lnTo>
                  <a:pt x="71219" y="186327"/>
                </a:lnTo>
                <a:lnTo>
                  <a:pt x="72933" y="182638"/>
                </a:lnTo>
                <a:lnTo>
                  <a:pt x="74076" y="178909"/>
                </a:lnTo>
                <a:lnTo>
                  <a:pt x="76108" y="175153"/>
                </a:lnTo>
                <a:lnTo>
                  <a:pt x="78733" y="171379"/>
                </a:lnTo>
                <a:lnTo>
                  <a:pt x="81752" y="167592"/>
                </a:lnTo>
                <a:lnTo>
                  <a:pt x="85035" y="161258"/>
                </a:lnTo>
                <a:lnTo>
                  <a:pt x="88494" y="153226"/>
                </a:lnTo>
                <a:lnTo>
                  <a:pt x="92070" y="144061"/>
                </a:lnTo>
                <a:lnTo>
                  <a:pt x="94454" y="136681"/>
                </a:lnTo>
                <a:lnTo>
                  <a:pt x="96043" y="130491"/>
                </a:lnTo>
                <a:lnTo>
                  <a:pt x="97102" y="125094"/>
                </a:lnTo>
                <a:lnTo>
                  <a:pt x="97809" y="120226"/>
                </a:lnTo>
                <a:lnTo>
                  <a:pt x="98279" y="115711"/>
                </a:lnTo>
                <a:lnTo>
                  <a:pt x="98593" y="111431"/>
                </a:lnTo>
                <a:lnTo>
                  <a:pt x="98803" y="106037"/>
                </a:lnTo>
                <a:lnTo>
                  <a:pt x="99035" y="93271"/>
                </a:lnTo>
                <a:lnTo>
                  <a:pt x="97827" y="87581"/>
                </a:lnTo>
                <a:lnTo>
                  <a:pt x="95752" y="82518"/>
                </a:lnTo>
                <a:lnTo>
                  <a:pt x="93098" y="77872"/>
                </a:lnTo>
                <a:lnTo>
                  <a:pt x="86764" y="65937"/>
                </a:lnTo>
                <a:lnTo>
                  <a:pt x="83296" y="59198"/>
                </a:lnTo>
                <a:lnTo>
                  <a:pt x="79714" y="53435"/>
                </a:lnTo>
                <a:lnTo>
                  <a:pt x="76057" y="48324"/>
                </a:lnTo>
                <a:lnTo>
                  <a:pt x="72348" y="43646"/>
                </a:lnTo>
                <a:lnTo>
                  <a:pt x="68606" y="40528"/>
                </a:lnTo>
                <a:lnTo>
                  <a:pt x="64841" y="38449"/>
                </a:lnTo>
                <a:lnTo>
                  <a:pt x="61062" y="37062"/>
                </a:lnTo>
                <a:lnTo>
                  <a:pt x="57271" y="36138"/>
                </a:lnTo>
                <a:lnTo>
                  <a:pt x="53475" y="35522"/>
                </a:lnTo>
                <a:lnTo>
                  <a:pt x="49674" y="35112"/>
                </a:lnTo>
                <a:lnTo>
                  <a:pt x="44600" y="36108"/>
                </a:lnTo>
                <a:lnTo>
                  <a:pt x="38677" y="38042"/>
                </a:lnTo>
                <a:lnTo>
                  <a:pt x="32189" y="40601"/>
                </a:lnTo>
                <a:lnTo>
                  <a:pt x="26593" y="42308"/>
                </a:lnTo>
                <a:lnTo>
                  <a:pt x="21593" y="43445"/>
                </a:lnTo>
                <a:lnTo>
                  <a:pt x="7781" y="4572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1" name="SMARTPenAnnotation297"/>
          <p:cNvSpPr/>
          <p:nvPr/>
        </p:nvSpPr>
        <p:spPr>
          <a:xfrm>
            <a:off x="8675369" y="5612129"/>
            <a:ext cx="205696" cy="243155"/>
          </a:xfrm>
          <a:custGeom>
            <a:avLst/>
            <a:gdLst/>
            <a:ahLst/>
            <a:cxnLst/>
            <a:rect l="0" t="0" r="0" b="0"/>
            <a:pathLst>
              <a:path w="205696" h="243155">
                <a:moveTo>
                  <a:pt x="0" y="0"/>
                </a:moveTo>
                <a:lnTo>
                  <a:pt x="19683" y="9842"/>
                </a:lnTo>
                <a:lnTo>
                  <a:pt x="22012" y="14181"/>
                </a:lnTo>
                <a:lnTo>
                  <a:pt x="24834" y="20884"/>
                </a:lnTo>
                <a:lnTo>
                  <a:pt x="27987" y="29163"/>
                </a:lnTo>
                <a:lnTo>
                  <a:pt x="30088" y="37222"/>
                </a:lnTo>
                <a:lnTo>
                  <a:pt x="31489" y="45135"/>
                </a:lnTo>
                <a:lnTo>
                  <a:pt x="32423" y="52950"/>
                </a:lnTo>
                <a:lnTo>
                  <a:pt x="33045" y="60700"/>
                </a:lnTo>
                <a:lnTo>
                  <a:pt x="33460" y="68407"/>
                </a:lnTo>
                <a:lnTo>
                  <a:pt x="33921" y="83743"/>
                </a:lnTo>
                <a:lnTo>
                  <a:pt x="34217" y="121059"/>
                </a:lnTo>
                <a:lnTo>
                  <a:pt x="34276" y="176595"/>
                </a:lnTo>
                <a:lnTo>
                  <a:pt x="33011" y="188851"/>
                </a:lnTo>
                <a:lnTo>
                  <a:pt x="30897" y="199560"/>
                </a:lnTo>
                <a:lnTo>
                  <a:pt x="28218" y="209240"/>
                </a:lnTo>
                <a:lnTo>
                  <a:pt x="26432" y="216964"/>
                </a:lnTo>
                <a:lnTo>
                  <a:pt x="25242" y="223383"/>
                </a:lnTo>
                <a:lnTo>
                  <a:pt x="24448" y="228932"/>
                </a:lnTo>
                <a:lnTo>
                  <a:pt x="23919" y="233901"/>
                </a:lnTo>
                <a:lnTo>
                  <a:pt x="23566" y="238484"/>
                </a:lnTo>
                <a:lnTo>
                  <a:pt x="23331" y="242810"/>
                </a:lnTo>
                <a:lnTo>
                  <a:pt x="24444" y="243154"/>
                </a:lnTo>
                <a:lnTo>
                  <a:pt x="29068" y="236762"/>
                </a:lnTo>
                <a:lnTo>
                  <a:pt x="30808" y="226421"/>
                </a:lnTo>
                <a:lnTo>
                  <a:pt x="31970" y="211908"/>
                </a:lnTo>
                <a:lnTo>
                  <a:pt x="32743" y="194612"/>
                </a:lnTo>
                <a:lnTo>
                  <a:pt x="35799" y="178002"/>
                </a:lnTo>
                <a:lnTo>
                  <a:pt x="40376" y="161848"/>
                </a:lnTo>
                <a:lnTo>
                  <a:pt x="45967" y="145998"/>
                </a:lnTo>
                <a:lnTo>
                  <a:pt x="50965" y="132893"/>
                </a:lnTo>
                <a:lnTo>
                  <a:pt x="55567" y="121615"/>
                </a:lnTo>
                <a:lnTo>
                  <a:pt x="59905" y="111557"/>
                </a:lnTo>
                <a:lnTo>
                  <a:pt x="64067" y="101042"/>
                </a:lnTo>
                <a:lnTo>
                  <a:pt x="72078" y="79198"/>
                </a:lnTo>
                <a:lnTo>
                  <a:pt x="75992" y="70579"/>
                </a:lnTo>
                <a:lnTo>
                  <a:pt x="79871" y="63563"/>
                </a:lnTo>
                <a:lnTo>
                  <a:pt x="83728" y="57615"/>
                </a:lnTo>
                <a:lnTo>
                  <a:pt x="87568" y="52380"/>
                </a:lnTo>
                <a:lnTo>
                  <a:pt x="91399" y="47620"/>
                </a:lnTo>
                <a:lnTo>
                  <a:pt x="95223" y="43177"/>
                </a:lnTo>
                <a:lnTo>
                  <a:pt x="99042" y="38945"/>
                </a:lnTo>
                <a:lnTo>
                  <a:pt x="106673" y="30856"/>
                </a:lnTo>
                <a:lnTo>
                  <a:pt x="110485" y="28191"/>
                </a:lnTo>
                <a:lnTo>
                  <a:pt x="114297" y="26414"/>
                </a:lnTo>
                <a:lnTo>
                  <a:pt x="118108" y="25229"/>
                </a:lnTo>
                <a:lnTo>
                  <a:pt x="123189" y="24440"/>
                </a:lnTo>
                <a:lnTo>
                  <a:pt x="129116" y="23913"/>
                </a:lnTo>
                <a:lnTo>
                  <a:pt x="144743" y="23068"/>
                </a:lnTo>
                <a:lnTo>
                  <a:pt x="147296" y="24269"/>
                </a:lnTo>
                <a:lnTo>
                  <a:pt x="153519" y="28990"/>
                </a:lnTo>
                <a:lnTo>
                  <a:pt x="156956" y="32026"/>
                </a:lnTo>
                <a:lnTo>
                  <a:pt x="164161" y="38788"/>
                </a:lnTo>
                <a:lnTo>
                  <a:pt x="182925" y="57241"/>
                </a:lnTo>
                <a:lnTo>
                  <a:pt x="186720" y="61021"/>
                </a:lnTo>
                <a:lnTo>
                  <a:pt x="189250" y="66081"/>
                </a:lnTo>
                <a:lnTo>
                  <a:pt x="190937" y="71994"/>
                </a:lnTo>
                <a:lnTo>
                  <a:pt x="192061" y="78476"/>
                </a:lnTo>
                <a:lnTo>
                  <a:pt x="194081" y="84068"/>
                </a:lnTo>
                <a:lnTo>
                  <a:pt x="196697" y="89065"/>
                </a:lnTo>
                <a:lnTo>
                  <a:pt x="199712" y="93667"/>
                </a:lnTo>
                <a:lnTo>
                  <a:pt x="201721" y="99275"/>
                </a:lnTo>
                <a:lnTo>
                  <a:pt x="203061" y="105553"/>
                </a:lnTo>
                <a:lnTo>
                  <a:pt x="203954" y="112279"/>
                </a:lnTo>
                <a:lnTo>
                  <a:pt x="204550" y="120573"/>
                </a:lnTo>
                <a:lnTo>
                  <a:pt x="204947" y="129912"/>
                </a:lnTo>
                <a:lnTo>
                  <a:pt x="205388" y="150449"/>
                </a:lnTo>
                <a:lnTo>
                  <a:pt x="205695" y="193849"/>
                </a:lnTo>
                <a:lnTo>
                  <a:pt x="204440" y="197813"/>
                </a:lnTo>
                <a:lnTo>
                  <a:pt x="202333" y="200456"/>
                </a:lnTo>
                <a:lnTo>
                  <a:pt x="194310" y="20574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2" name="SMARTPenAnnotation298"/>
          <p:cNvSpPr/>
          <p:nvPr/>
        </p:nvSpPr>
        <p:spPr>
          <a:xfrm>
            <a:off x="7463790" y="5726429"/>
            <a:ext cx="148590" cy="45722"/>
          </a:xfrm>
          <a:custGeom>
            <a:avLst/>
            <a:gdLst/>
            <a:ahLst/>
            <a:cxnLst/>
            <a:rect l="0" t="0" r="0" b="0"/>
            <a:pathLst>
              <a:path w="148590" h="45722">
                <a:moveTo>
                  <a:pt x="0" y="45721"/>
                </a:moveTo>
                <a:lnTo>
                  <a:pt x="0" y="39653"/>
                </a:lnTo>
                <a:lnTo>
                  <a:pt x="1270" y="37866"/>
                </a:lnTo>
                <a:lnTo>
                  <a:pt x="3386" y="36674"/>
                </a:lnTo>
                <a:lnTo>
                  <a:pt x="6068" y="35879"/>
                </a:lnTo>
                <a:lnTo>
                  <a:pt x="10395" y="35350"/>
                </a:lnTo>
                <a:lnTo>
                  <a:pt x="15820" y="34997"/>
                </a:lnTo>
                <a:lnTo>
                  <a:pt x="21977" y="34761"/>
                </a:lnTo>
                <a:lnTo>
                  <a:pt x="29890" y="33334"/>
                </a:lnTo>
                <a:lnTo>
                  <a:pt x="38977" y="31113"/>
                </a:lnTo>
                <a:lnTo>
                  <a:pt x="48844" y="28362"/>
                </a:lnTo>
                <a:lnTo>
                  <a:pt x="56692" y="26528"/>
                </a:lnTo>
                <a:lnTo>
                  <a:pt x="63195" y="25305"/>
                </a:lnTo>
                <a:lnTo>
                  <a:pt x="68800" y="24490"/>
                </a:lnTo>
                <a:lnTo>
                  <a:pt x="73806" y="22677"/>
                </a:lnTo>
                <a:lnTo>
                  <a:pt x="78414" y="20198"/>
                </a:lnTo>
                <a:lnTo>
                  <a:pt x="82756" y="17275"/>
                </a:lnTo>
                <a:lnTo>
                  <a:pt x="86920" y="15327"/>
                </a:lnTo>
                <a:lnTo>
                  <a:pt x="90966" y="14028"/>
                </a:lnTo>
                <a:lnTo>
                  <a:pt x="94934" y="13162"/>
                </a:lnTo>
                <a:lnTo>
                  <a:pt x="98849" y="11315"/>
                </a:lnTo>
                <a:lnTo>
                  <a:pt x="102729" y="8813"/>
                </a:lnTo>
                <a:lnTo>
                  <a:pt x="106585" y="5876"/>
                </a:lnTo>
                <a:lnTo>
                  <a:pt x="110427" y="3917"/>
                </a:lnTo>
                <a:lnTo>
                  <a:pt x="114259" y="2612"/>
                </a:lnTo>
                <a:lnTo>
                  <a:pt x="123463" y="516"/>
                </a:lnTo>
                <a:lnTo>
                  <a:pt x="125489" y="344"/>
                </a:lnTo>
                <a:lnTo>
                  <a:pt x="128109" y="230"/>
                </a:lnTo>
                <a:lnTo>
                  <a:pt x="134407" y="102"/>
                </a:lnTo>
                <a:lnTo>
                  <a:pt x="148589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3" name="SMARTPenAnnotation299"/>
          <p:cNvSpPr/>
          <p:nvPr/>
        </p:nvSpPr>
        <p:spPr>
          <a:xfrm>
            <a:off x="7246619" y="6080773"/>
            <a:ext cx="235026" cy="491478"/>
          </a:xfrm>
          <a:custGeom>
            <a:avLst/>
            <a:gdLst/>
            <a:ahLst/>
            <a:cxnLst/>
            <a:rect l="0" t="0" r="0" b="0"/>
            <a:pathLst>
              <a:path w="235026" h="491478">
                <a:moveTo>
                  <a:pt x="0" y="79996"/>
                </a:moveTo>
                <a:lnTo>
                  <a:pt x="0" y="86064"/>
                </a:lnTo>
                <a:lnTo>
                  <a:pt x="1271" y="89121"/>
                </a:lnTo>
                <a:lnTo>
                  <a:pt x="6069" y="95905"/>
                </a:lnTo>
                <a:lnTo>
                  <a:pt x="7856" y="100762"/>
                </a:lnTo>
                <a:lnTo>
                  <a:pt x="9842" y="112932"/>
                </a:lnTo>
                <a:lnTo>
                  <a:pt x="7338" y="126808"/>
                </a:lnTo>
                <a:lnTo>
                  <a:pt x="4892" y="134064"/>
                </a:lnTo>
                <a:lnTo>
                  <a:pt x="3261" y="142711"/>
                </a:lnTo>
                <a:lnTo>
                  <a:pt x="2174" y="152286"/>
                </a:lnTo>
                <a:lnTo>
                  <a:pt x="967" y="166735"/>
                </a:lnTo>
                <a:lnTo>
                  <a:pt x="645" y="167032"/>
                </a:lnTo>
                <a:lnTo>
                  <a:pt x="287" y="154239"/>
                </a:lnTo>
                <a:lnTo>
                  <a:pt x="12" y="73573"/>
                </a:lnTo>
                <a:lnTo>
                  <a:pt x="1278" y="71904"/>
                </a:lnTo>
                <a:lnTo>
                  <a:pt x="3392" y="70791"/>
                </a:lnTo>
                <a:lnTo>
                  <a:pt x="9128" y="69556"/>
                </a:lnTo>
                <a:lnTo>
                  <a:pt x="15911" y="69006"/>
                </a:lnTo>
                <a:lnTo>
                  <a:pt x="23158" y="68762"/>
                </a:lnTo>
                <a:lnTo>
                  <a:pt x="26869" y="68697"/>
                </a:lnTo>
                <a:lnTo>
                  <a:pt x="31883" y="67383"/>
                </a:lnTo>
                <a:lnTo>
                  <a:pt x="37765" y="65238"/>
                </a:lnTo>
                <a:lnTo>
                  <a:pt x="44228" y="62538"/>
                </a:lnTo>
                <a:lnTo>
                  <a:pt x="51075" y="59467"/>
                </a:lnTo>
                <a:lnTo>
                  <a:pt x="65457" y="52670"/>
                </a:lnTo>
                <a:lnTo>
                  <a:pt x="71578" y="49078"/>
                </a:lnTo>
                <a:lnTo>
                  <a:pt x="76929" y="45414"/>
                </a:lnTo>
                <a:lnTo>
                  <a:pt x="81767" y="41702"/>
                </a:lnTo>
                <a:lnTo>
                  <a:pt x="87531" y="39227"/>
                </a:lnTo>
                <a:lnTo>
                  <a:pt x="93915" y="37577"/>
                </a:lnTo>
                <a:lnTo>
                  <a:pt x="100710" y="36477"/>
                </a:lnTo>
                <a:lnTo>
                  <a:pt x="106510" y="34473"/>
                </a:lnTo>
                <a:lnTo>
                  <a:pt x="111647" y="31867"/>
                </a:lnTo>
                <a:lnTo>
                  <a:pt x="116342" y="28861"/>
                </a:lnTo>
                <a:lnTo>
                  <a:pt x="120741" y="25586"/>
                </a:lnTo>
                <a:lnTo>
                  <a:pt x="124945" y="22133"/>
                </a:lnTo>
                <a:lnTo>
                  <a:pt x="129016" y="18561"/>
                </a:lnTo>
                <a:lnTo>
                  <a:pt x="134271" y="16179"/>
                </a:lnTo>
                <a:lnTo>
                  <a:pt x="140314" y="14592"/>
                </a:lnTo>
                <a:lnTo>
                  <a:pt x="146883" y="13533"/>
                </a:lnTo>
                <a:lnTo>
                  <a:pt x="152532" y="11557"/>
                </a:lnTo>
                <a:lnTo>
                  <a:pt x="157568" y="8970"/>
                </a:lnTo>
                <a:lnTo>
                  <a:pt x="162196" y="5976"/>
                </a:lnTo>
                <a:lnTo>
                  <a:pt x="166551" y="3980"/>
                </a:lnTo>
                <a:lnTo>
                  <a:pt x="170724" y="2649"/>
                </a:lnTo>
                <a:lnTo>
                  <a:pt x="174776" y="1761"/>
                </a:lnTo>
                <a:lnTo>
                  <a:pt x="178747" y="1170"/>
                </a:lnTo>
                <a:lnTo>
                  <a:pt x="182666" y="775"/>
                </a:lnTo>
                <a:lnTo>
                  <a:pt x="186547" y="512"/>
                </a:lnTo>
                <a:lnTo>
                  <a:pt x="191675" y="337"/>
                </a:lnTo>
                <a:lnTo>
                  <a:pt x="214768" y="55"/>
                </a:lnTo>
                <a:lnTo>
                  <a:pt x="225869" y="0"/>
                </a:lnTo>
                <a:lnTo>
                  <a:pt x="226779" y="1266"/>
                </a:lnTo>
                <a:lnTo>
                  <a:pt x="227791" y="6058"/>
                </a:lnTo>
                <a:lnTo>
                  <a:pt x="231627" y="12422"/>
                </a:lnTo>
                <a:lnTo>
                  <a:pt x="234429" y="15897"/>
                </a:lnTo>
                <a:lnTo>
                  <a:pt x="235025" y="19483"/>
                </a:lnTo>
                <a:lnTo>
                  <a:pt x="234154" y="23144"/>
                </a:lnTo>
                <a:lnTo>
                  <a:pt x="232303" y="26855"/>
                </a:lnTo>
                <a:lnTo>
                  <a:pt x="230246" y="41138"/>
                </a:lnTo>
                <a:lnTo>
                  <a:pt x="229698" y="50281"/>
                </a:lnTo>
                <a:lnTo>
                  <a:pt x="228062" y="58916"/>
                </a:lnTo>
                <a:lnTo>
                  <a:pt x="225702" y="67213"/>
                </a:lnTo>
                <a:lnTo>
                  <a:pt x="222858" y="75284"/>
                </a:lnTo>
                <a:lnTo>
                  <a:pt x="219691" y="83205"/>
                </a:lnTo>
                <a:lnTo>
                  <a:pt x="216312" y="91025"/>
                </a:lnTo>
                <a:lnTo>
                  <a:pt x="212788" y="98779"/>
                </a:lnTo>
                <a:lnTo>
                  <a:pt x="209169" y="109028"/>
                </a:lnTo>
                <a:lnTo>
                  <a:pt x="205486" y="120941"/>
                </a:lnTo>
                <a:lnTo>
                  <a:pt x="201762" y="133963"/>
                </a:lnTo>
                <a:lnTo>
                  <a:pt x="190849" y="168751"/>
                </a:lnTo>
                <a:lnTo>
                  <a:pt x="184383" y="188697"/>
                </a:lnTo>
                <a:lnTo>
                  <a:pt x="180072" y="204533"/>
                </a:lnTo>
                <a:lnTo>
                  <a:pt x="177198" y="217631"/>
                </a:lnTo>
                <a:lnTo>
                  <a:pt x="175283" y="228902"/>
                </a:lnTo>
                <a:lnTo>
                  <a:pt x="172735" y="241498"/>
                </a:lnTo>
                <a:lnTo>
                  <a:pt x="166518" y="269038"/>
                </a:lnTo>
                <a:lnTo>
                  <a:pt x="163082" y="280954"/>
                </a:lnTo>
                <a:lnTo>
                  <a:pt x="159521" y="291438"/>
                </a:lnTo>
                <a:lnTo>
                  <a:pt x="155878" y="300968"/>
                </a:lnTo>
                <a:lnTo>
                  <a:pt x="153449" y="309860"/>
                </a:lnTo>
                <a:lnTo>
                  <a:pt x="151830" y="318329"/>
                </a:lnTo>
                <a:lnTo>
                  <a:pt x="150750" y="326515"/>
                </a:lnTo>
                <a:lnTo>
                  <a:pt x="146163" y="338997"/>
                </a:lnTo>
                <a:lnTo>
                  <a:pt x="143162" y="344104"/>
                </a:lnTo>
                <a:lnTo>
                  <a:pt x="139892" y="355128"/>
                </a:lnTo>
                <a:lnTo>
                  <a:pt x="136441" y="370097"/>
                </a:lnTo>
                <a:lnTo>
                  <a:pt x="132870" y="387697"/>
                </a:lnTo>
                <a:lnTo>
                  <a:pt x="129221" y="400700"/>
                </a:lnTo>
                <a:lnTo>
                  <a:pt x="125517" y="410639"/>
                </a:lnTo>
                <a:lnTo>
                  <a:pt x="119286" y="425069"/>
                </a:lnTo>
                <a:lnTo>
                  <a:pt x="116516" y="435716"/>
                </a:lnTo>
                <a:lnTo>
                  <a:pt x="115285" y="448067"/>
                </a:lnTo>
                <a:lnTo>
                  <a:pt x="114957" y="454917"/>
                </a:lnTo>
                <a:lnTo>
                  <a:pt x="113468" y="460754"/>
                </a:lnTo>
                <a:lnTo>
                  <a:pt x="111206" y="465914"/>
                </a:lnTo>
                <a:lnTo>
                  <a:pt x="102871" y="49147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4" name="SMARTPenAnnotation300"/>
          <p:cNvSpPr/>
          <p:nvPr/>
        </p:nvSpPr>
        <p:spPr>
          <a:xfrm>
            <a:off x="7258050" y="6310622"/>
            <a:ext cx="274320" cy="55888"/>
          </a:xfrm>
          <a:custGeom>
            <a:avLst/>
            <a:gdLst/>
            <a:ahLst/>
            <a:cxnLst/>
            <a:rect l="0" t="0" r="0" b="0"/>
            <a:pathLst>
              <a:path w="274320" h="55888">
                <a:moveTo>
                  <a:pt x="0" y="55887"/>
                </a:moveTo>
                <a:lnTo>
                  <a:pt x="6067" y="49820"/>
                </a:lnTo>
                <a:lnTo>
                  <a:pt x="10395" y="48032"/>
                </a:lnTo>
                <a:lnTo>
                  <a:pt x="15819" y="46841"/>
                </a:lnTo>
                <a:lnTo>
                  <a:pt x="21976" y="46046"/>
                </a:lnTo>
                <a:lnTo>
                  <a:pt x="27351" y="44247"/>
                </a:lnTo>
                <a:lnTo>
                  <a:pt x="32204" y="41777"/>
                </a:lnTo>
                <a:lnTo>
                  <a:pt x="36709" y="38860"/>
                </a:lnTo>
                <a:lnTo>
                  <a:pt x="42252" y="36916"/>
                </a:lnTo>
                <a:lnTo>
                  <a:pt x="48488" y="35620"/>
                </a:lnTo>
                <a:lnTo>
                  <a:pt x="55185" y="34756"/>
                </a:lnTo>
                <a:lnTo>
                  <a:pt x="64730" y="32909"/>
                </a:lnTo>
                <a:lnTo>
                  <a:pt x="88882" y="27472"/>
                </a:lnTo>
                <a:lnTo>
                  <a:pt x="99895" y="24244"/>
                </a:lnTo>
                <a:lnTo>
                  <a:pt x="109776" y="20822"/>
                </a:lnTo>
                <a:lnTo>
                  <a:pt x="118904" y="17270"/>
                </a:lnTo>
                <a:lnTo>
                  <a:pt x="127530" y="14903"/>
                </a:lnTo>
                <a:lnTo>
                  <a:pt x="135819" y="13324"/>
                </a:lnTo>
                <a:lnTo>
                  <a:pt x="143886" y="12272"/>
                </a:lnTo>
                <a:lnTo>
                  <a:pt x="153074" y="11570"/>
                </a:lnTo>
                <a:lnTo>
                  <a:pt x="163010" y="11103"/>
                </a:lnTo>
                <a:lnTo>
                  <a:pt x="173442" y="10791"/>
                </a:lnTo>
                <a:lnTo>
                  <a:pt x="181668" y="9313"/>
                </a:lnTo>
                <a:lnTo>
                  <a:pt x="188422" y="7058"/>
                </a:lnTo>
                <a:lnTo>
                  <a:pt x="194195" y="4284"/>
                </a:lnTo>
                <a:lnTo>
                  <a:pt x="199313" y="3705"/>
                </a:lnTo>
                <a:lnTo>
                  <a:pt x="203996" y="4590"/>
                </a:lnTo>
                <a:lnTo>
                  <a:pt x="208386" y="6449"/>
                </a:lnTo>
                <a:lnTo>
                  <a:pt x="211315" y="6418"/>
                </a:lnTo>
                <a:lnTo>
                  <a:pt x="213266" y="5128"/>
                </a:lnTo>
                <a:lnTo>
                  <a:pt x="214567" y="2998"/>
                </a:lnTo>
                <a:lnTo>
                  <a:pt x="216705" y="1578"/>
                </a:lnTo>
                <a:lnTo>
                  <a:pt x="222466" y="0"/>
                </a:lnTo>
                <a:lnTo>
                  <a:pt x="225780" y="849"/>
                </a:lnTo>
                <a:lnTo>
                  <a:pt x="229260" y="2685"/>
                </a:lnTo>
                <a:lnTo>
                  <a:pt x="232850" y="5179"/>
                </a:lnTo>
                <a:lnTo>
                  <a:pt x="236514" y="6842"/>
                </a:lnTo>
                <a:lnTo>
                  <a:pt x="240225" y="7950"/>
                </a:lnTo>
                <a:lnTo>
                  <a:pt x="247737" y="9182"/>
                </a:lnTo>
                <a:lnTo>
                  <a:pt x="255308" y="9730"/>
                </a:lnTo>
                <a:lnTo>
                  <a:pt x="262907" y="9973"/>
                </a:lnTo>
                <a:lnTo>
                  <a:pt x="274319" y="1016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5" name="SMARTPenAnnotation301"/>
          <p:cNvSpPr/>
          <p:nvPr/>
        </p:nvSpPr>
        <p:spPr>
          <a:xfrm>
            <a:off x="7532369" y="6515100"/>
            <a:ext cx="1" cy="11430"/>
          </a:xfrm>
          <a:custGeom>
            <a:avLst/>
            <a:gdLst/>
            <a:ahLst/>
            <a:cxnLst/>
            <a:rect l="0" t="0" r="0" b="0"/>
            <a:pathLst>
              <a:path w="1" h="11430">
                <a:moveTo>
                  <a:pt x="0" y="0"/>
                </a:moveTo>
                <a:lnTo>
                  <a:pt x="0" y="1142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6" name="SMARTPenAnnotation302"/>
          <p:cNvSpPr/>
          <p:nvPr/>
        </p:nvSpPr>
        <p:spPr>
          <a:xfrm>
            <a:off x="7683312" y="6002707"/>
            <a:ext cx="123379" cy="260306"/>
          </a:xfrm>
          <a:custGeom>
            <a:avLst/>
            <a:gdLst/>
            <a:ahLst/>
            <a:cxnLst/>
            <a:rect l="0" t="0" r="0" b="0"/>
            <a:pathLst>
              <a:path w="123379" h="260306">
                <a:moveTo>
                  <a:pt x="77657" y="100912"/>
                </a:moveTo>
                <a:lnTo>
                  <a:pt x="77657" y="94845"/>
                </a:lnTo>
                <a:lnTo>
                  <a:pt x="76388" y="93057"/>
                </a:lnTo>
                <a:lnTo>
                  <a:pt x="74271" y="91865"/>
                </a:lnTo>
                <a:lnTo>
                  <a:pt x="71590" y="91071"/>
                </a:lnTo>
                <a:lnTo>
                  <a:pt x="68532" y="90542"/>
                </a:lnTo>
                <a:lnTo>
                  <a:pt x="65224" y="90188"/>
                </a:lnTo>
                <a:lnTo>
                  <a:pt x="56857" y="89622"/>
                </a:lnTo>
                <a:lnTo>
                  <a:pt x="52326" y="89544"/>
                </a:lnTo>
                <a:lnTo>
                  <a:pt x="45137" y="89495"/>
                </a:lnTo>
                <a:lnTo>
                  <a:pt x="42007" y="94571"/>
                </a:lnTo>
                <a:lnTo>
                  <a:pt x="37381" y="103035"/>
                </a:lnTo>
                <a:lnTo>
                  <a:pt x="31757" y="113757"/>
                </a:lnTo>
                <a:lnTo>
                  <a:pt x="26736" y="122176"/>
                </a:lnTo>
                <a:lnTo>
                  <a:pt x="22120" y="129058"/>
                </a:lnTo>
                <a:lnTo>
                  <a:pt x="17772" y="134916"/>
                </a:lnTo>
                <a:lnTo>
                  <a:pt x="13605" y="145172"/>
                </a:lnTo>
                <a:lnTo>
                  <a:pt x="9555" y="158358"/>
                </a:lnTo>
                <a:lnTo>
                  <a:pt x="5586" y="173500"/>
                </a:lnTo>
                <a:lnTo>
                  <a:pt x="2939" y="184864"/>
                </a:lnTo>
                <a:lnTo>
                  <a:pt x="1176" y="193710"/>
                </a:lnTo>
                <a:lnTo>
                  <a:pt x="0" y="200877"/>
                </a:lnTo>
                <a:lnTo>
                  <a:pt x="485" y="209466"/>
                </a:lnTo>
                <a:lnTo>
                  <a:pt x="2080" y="219001"/>
                </a:lnTo>
                <a:lnTo>
                  <a:pt x="7695" y="243478"/>
                </a:lnTo>
                <a:lnTo>
                  <a:pt x="9426" y="246756"/>
                </a:lnTo>
                <a:lnTo>
                  <a:pt x="11850" y="250211"/>
                </a:lnTo>
                <a:lnTo>
                  <a:pt x="14736" y="253785"/>
                </a:lnTo>
                <a:lnTo>
                  <a:pt x="17930" y="256167"/>
                </a:lnTo>
                <a:lnTo>
                  <a:pt x="21329" y="257756"/>
                </a:lnTo>
                <a:lnTo>
                  <a:pt x="29842" y="260305"/>
                </a:lnTo>
                <a:lnTo>
                  <a:pt x="30541" y="259244"/>
                </a:lnTo>
                <a:lnTo>
                  <a:pt x="31317" y="254679"/>
                </a:lnTo>
                <a:lnTo>
                  <a:pt x="32793" y="252954"/>
                </a:lnTo>
                <a:lnTo>
                  <a:pt x="35048" y="251803"/>
                </a:lnTo>
                <a:lnTo>
                  <a:pt x="37821" y="251036"/>
                </a:lnTo>
                <a:lnTo>
                  <a:pt x="40939" y="249255"/>
                </a:lnTo>
                <a:lnTo>
                  <a:pt x="44289" y="246797"/>
                </a:lnTo>
                <a:lnTo>
                  <a:pt x="47792" y="243889"/>
                </a:lnTo>
                <a:lnTo>
                  <a:pt x="51397" y="240680"/>
                </a:lnTo>
                <a:lnTo>
                  <a:pt x="58789" y="233728"/>
                </a:lnTo>
                <a:lnTo>
                  <a:pt x="61268" y="230096"/>
                </a:lnTo>
                <a:lnTo>
                  <a:pt x="64024" y="222674"/>
                </a:lnTo>
                <a:lnTo>
                  <a:pt x="65248" y="215142"/>
                </a:lnTo>
                <a:lnTo>
                  <a:pt x="65574" y="211356"/>
                </a:lnTo>
                <a:lnTo>
                  <a:pt x="67062" y="206291"/>
                </a:lnTo>
                <a:lnTo>
                  <a:pt x="69324" y="200375"/>
                </a:lnTo>
                <a:lnTo>
                  <a:pt x="72102" y="193891"/>
                </a:lnTo>
                <a:lnTo>
                  <a:pt x="73954" y="188298"/>
                </a:lnTo>
                <a:lnTo>
                  <a:pt x="75188" y="183299"/>
                </a:lnTo>
                <a:lnTo>
                  <a:pt x="76011" y="178697"/>
                </a:lnTo>
                <a:lnTo>
                  <a:pt x="76560" y="169279"/>
                </a:lnTo>
                <a:lnTo>
                  <a:pt x="77170" y="141881"/>
                </a:lnTo>
                <a:lnTo>
                  <a:pt x="77614" y="8162"/>
                </a:lnTo>
                <a:lnTo>
                  <a:pt x="78898" y="979"/>
                </a:lnTo>
                <a:lnTo>
                  <a:pt x="81025" y="0"/>
                </a:lnTo>
                <a:lnTo>
                  <a:pt x="83713" y="3157"/>
                </a:lnTo>
                <a:lnTo>
                  <a:pt x="85504" y="9072"/>
                </a:lnTo>
                <a:lnTo>
                  <a:pt x="86698" y="16826"/>
                </a:lnTo>
                <a:lnTo>
                  <a:pt x="87495" y="25805"/>
                </a:lnTo>
                <a:lnTo>
                  <a:pt x="89296" y="33061"/>
                </a:lnTo>
                <a:lnTo>
                  <a:pt x="91766" y="39168"/>
                </a:lnTo>
                <a:lnTo>
                  <a:pt x="94683" y="44509"/>
                </a:lnTo>
                <a:lnTo>
                  <a:pt x="96628" y="50610"/>
                </a:lnTo>
                <a:lnTo>
                  <a:pt x="97924" y="57218"/>
                </a:lnTo>
                <a:lnTo>
                  <a:pt x="98788" y="64162"/>
                </a:lnTo>
                <a:lnTo>
                  <a:pt x="99365" y="70063"/>
                </a:lnTo>
                <a:lnTo>
                  <a:pt x="99750" y="75266"/>
                </a:lnTo>
                <a:lnTo>
                  <a:pt x="100005" y="80004"/>
                </a:lnTo>
                <a:lnTo>
                  <a:pt x="101446" y="89514"/>
                </a:lnTo>
                <a:lnTo>
                  <a:pt x="106433" y="117013"/>
                </a:lnTo>
                <a:lnTo>
                  <a:pt x="108272" y="129426"/>
                </a:lnTo>
                <a:lnTo>
                  <a:pt x="109496" y="140241"/>
                </a:lnTo>
                <a:lnTo>
                  <a:pt x="110313" y="149991"/>
                </a:lnTo>
                <a:lnTo>
                  <a:pt x="112128" y="162842"/>
                </a:lnTo>
                <a:lnTo>
                  <a:pt x="123378" y="22664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7" name="SMARTPenAnnotation303"/>
          <p:cNvSpPr/>
          <p:nvPr/>
        </p:nvSpPr>
        <p:spPr>
          <a:xfrm>
            <a:off x="7840979" y="6024131"/>
            <a:ext cx="125534" cy="193789"/>
          </a:xfrm>
          <a:custGeom>
            <a:avLst/>
            <a:gdLst/>
            <a:ahLst/>
            <a:cxnLst/>
            <a:rect l="0" t="0" r="0" b="0"/>
            <a:pathLst>
              <a:path w="125534" h="193789">
                <a:moveTo>
                  <a:pt x="0" y="113778"/>
                </a:moveTo>
                <a:lnTo>
                  <a:pt x="6069" y="119846"/>
                </a:lnTo>
                <a:lnTo>
                  <a:pt x="9125" y="121634"/>
                </a:lnTo>
                <a:lnTo>
                  <a:pt x="12433" y="122825"/>
                </a:lnTo>
                <a:lnTo>
                  <a:pt x="15909" y="123620"/>
                </a:lnTo>
                <a:lnTo>
                  <a:pt x="19497" y="124149"/>
                </a:lnTo>
                <a:lnTo>
                  <a:pt x="23158" y="124502"/>
                </a:lnTo>
                <a:lnTo>
                  <a:pt x="26869" y="124737"/>
                </a:lnTo>
                <a:lnTo>
                  <a:pt x="29342" y="123625"/>
                </a:lnTo>
                <a:lnTo>
                  <a:pt x="30992" y="121613"/>
                </a:lnTo>
                <a:lnTo>
                  <a:pt x="32091" y="119001"/>
                </a:lnTo>
                <a:lnTo>
                  <a:pt x="34094" y="117260"/>
                </a:lnTo>
                <a:lnTo>
                  <a:pt x="36700" y="116100"/>
                </a:lnTo>
                <a:lnTo>
                  <a:pt x="39707" y="115326"/>
                </a:lnTo>
                <a:lnTo>
                  <a:pt x="42981" y="113540"/>
                </a:lnTo>
                <a:lnTo>
                  <a:pt x="46434" y="111079"/>
                </a:lnTo>
                <a:lnTo>
                  <a:pt x="50006" y="108169"/>
                </a:lnTo>
                <a:lnTo>
                  <a:pt x="53657" y="106229"/>
                </a:lnTo>
                <a:lnTo>
                  <a:pt x="57362" y="104935"/>
                </a:lnTo>
                <a:lnTo>
                  <a:pt x="61101" y="104073"/>
                </a:lnTo>
                <a:lnTo>
                  <a:pt x="64864" y="102228"/>
                </a:lnTo>
                <a:lnTo>
                  <a:pt x="68643" y="99728"/>
                </a:lnTo>
                <a:lnTo>
                  <a:pt x="77765" y="92659"/>
                </a:lnTo>
                <a:lnTo>
                  <a:pt x="79784" y="90809"/>
                </a:lnTo>
                <a:lnTo>
                  <a:pt x="88692" y="82137"/>
                </a:lnTo>
                <a:lnTo>
                  <a:pt x="118152" y="52773"/>
                </a:lnTo>
                <a:lnTo>
                  <a:pt x="120678" y="47708"/>
                </a:lnTo>
                <a:lnTo>
                  <a:pt x="122362" y="41792"/>
                </a:lnTo>
                <a:lnTo>
                  <a:pt x="125065" y="26181"/>
                </a:lnTo>
                <a:lnTo>
                  <a:pt x="125434" y="20660"/>
                </a:lnTo>
                <a:lnTo>
                  <a:pt x="125533" y="17409"/>
                </a:lnTo>
                <a:lnTo>
                  <a:pt x="124329" y="15242"/>
                </a:lnTo>
                <a:lnTo>
                  <a:pt x="122256" y="13798"/>
                </a:lnTo>
                <a:lnTo>
                  <a:pt x="119604" y="12835"/>
                </a:lnTo>
                <a:lnTo>
                  <a:pt x="116567" y="10922"/>
                </a:lnTo>
                <a:lnTo>
                  <a:pt x="113271" y="8378"/>
                </a:lnTo>
                <a:lnTo>
                  <a:pt x="104925" y="1236"/>
                </a:lnTo>
                <a:lnTo>
                  <a:pt x="102970" y="650"/>
                </a:lnTo>
                <a:lnTo>
                  <a:pt x="100397" y="260"/>
                </a:lnTo>
                <a:lnTo>
                  <a:pt x="97411" y="0"/>
                </a:lnTo>
                <a:lnTo>
                  <a:pt x="94152" y="1095"/>
                </a:lnTo>
                <a:lnTo>
                  <a:pt x="90708" y="3096"/>
                </a:lnTo>
                <a:lnTo>
                  <a:pt x="82124" y="9366"/>
                </a:lnTo>
                <a:lnTo>
                  <a:pt x="80149" y="11150"/>
                </a:lnTo>
                <a:lnTo>
                  <a:pt x="74569" y="16520"/>
                </a:lnTo>
                <a:lnTo>
                  <a:pt x="71303" y="22269"/>
                </a:lnTo>
                <a:lnTo>
                  <a:pt x="67856" y="29912"/>
                </a:lnTo>
                <a:lnTo>
                  <a:pt x="64287" y="38817"/>
                </a:lnTo>
                <a:lnTo>
                  <a:pt x="60638" y="46024"/>
                </a:lnTo>
                <a:lnTo>
                  <a:pt x="56935" y="52099"/>
                </a:lnTo>
                <a:lnTo>
                  <a:pt x="53198" y="57419"/>
                </a:lnTo>
                <a:lnTo>
                  <a:pt x="50705" y="62235"/>
                </a:lnTo>
                <a:lnTo>
                  <a:pt x="49044" y="66716"/>
                </a:lnTo>
                <a:lnTo>
                  <a:pt x="40309" y="101237"/>
                </a:lnTo>
                <a:lnTo>
                  <a:pt x="39573" y="111767"/>
                </a:lnTo>
                <a:lnTo>
                  <a:pt x="40352" y="121327"/>
                </a:lnTo>
                <a:lnTo>
                  <a:pt x="42142" y="130241"/>
                </a:lnTo>
                <a:lnTo>
                  <a:pt x="44604" y="138724"/>
                </a:lnTo>
                <a:lnTo>
                  <a:pt x="47517" y="146919"/>
                </a:lnTo>
                <a:lnTo>
                  <a:pt x="50728" y="154922"/>
                </a:lnTo>
                <a:lnTo>
                  <a:pt x="54139" y="161528"/>
                </a:lnTo>
                <a:lnTo>
                  <a:pt x="57683" y="167201"/>
                </a:lnTo>
                <a:lnTo>
                  <a:pt x="66428" y="179365"/>
                </a:lnTo>
                <a:lnTo>
                  <a:pt x="68415" y="181632"/>
                </a:lnTo>
                <a:lnTo>
                  <a:pt x="71010" y="184414"/>
                </a:lnTo>
                <a:lnTo>
                  <a:pt x="78232" y="191937"/>
                </a:lnTo>
                <a:lnTo>
                  <a:pt x="80095" y="192554"/>
                </a:lnTo>
                <a:lnTo>
                  <a:pt x="82607" y="192965"/>
                </a:lnTo>
                <a:lnTo>
                  <a:pt x="91440" y="19378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8" name="SMARTPenAnnotation304"/>
          <p:cNvSpPr/>
          <p:nvPr/>
        </p:nvSpPr>
        <p:spPr>
          <a:xfrm>
            <a:off x="8069593" y="5937328"/>
            <a:ext cx="57137" cy="383462"/>
          </a:xfrm>
          <a:custGeom>
            <a:avLst/>
            <a:gdLst/>
            <a:ahLst/>
            <a:cxnLst/>
            <a:rect l="0" t="0" r="0" b="0"/>
            <a:pathLst>
              <a:path w="57137" h="383462">
                <a:moveTo>
                  <a:pt x="57136" y="17701"/>
                </a:moveTo>
                <a:lnTo>
                  <a:pt x="51069" y="11634"/>
                </a:lnTo>
                <a:lnTo>
                  <a:pt x="48011" y="9846"/>
                </a:lnTo>
                <a:lnTo>
                  <a:pt x="44703" y="8654"/>
                </a:lnTo>
                <a:lnTo>
                  <a:pt x="41228" y="7860"/>
                </a:lnTo>
                <a:lnTo>
                  <a:pt x="37640" y="6061"/>
                </a:lnTo>
                <a:lnTo>
                  <a:pt x="33979" y="3591"/>
                </a:lnTo>
                <a:lnTo>
                  <a:pt x="30269" y="674"/>
                </a:lnTo>
                <a:lnTo>
                  <a:pt x="27794" y="0"/>
                </a:lnTo>
                <a:lnTo>
                  <a:pt x="26146" y="821"/>
                </a:lnTo>
                <a:lnTo>
                  <a:pt x="25046" y="2637"/>
                </a:lnTo>
                <a:lnTo>
                  <a:pt x="23043" y="3848"/>
                </a:lnTo>
                <a:lnTo>
                  <a:pt x="20437" y="4656"/>
                </a:lnTo>
                <a:lnTo>
                  <a:pt x="17431" y="5195"/>
                </a:lnTo>
                <a:lnTo>
                  <a:pt x="15425" y="6824"/>
                </a:lnTo>
                <a:lnTo>
                  <a:pt x="14089" y="9180"/>
                </a:lnTo>
                <a:lnTo>
                  <a:pt x="13198" y="12020"/>
                </a:lnTo>
                <a:lnTo>
                  <a:pt x="11334" y="13914"/>
                </a:lnTo>
                <a:lnTo>
                  <a:pt x="8822" y="15177"/>
                </a:lnTo>
                <a:lnTo>
                  <a:pt x="5876" y="16018"/>
                </a:lnTo>
                <a:lnTo>
                  <a:pt x="3914" y="19119"/>
                </a:lnTo>
                <a:lnTo>
                  <a:pt x="2604" y="23727"/>
                </a:lnTo>
                <a:lnTo>
                  <a:pt x="1732" y="29338"/>
                </a:lnTo>
                <a:lnTo>
                  <a:pt x="1150" y="38159"/>
                </a:lnTo>
                <a:lnTo>
                  <a:pt x="762" y="49120"/>
                </a:lnTo>
                <a:lnTo>
                  <a:pt x="331" y="86275"/>
                </a:lnTo>
                <a:lnTo>
                  <a:pt x="0" y="283381"/>
                </a:lnTo>
                <a:lnTo>
                  <a:pt x="1266" y="297691"/>
                </a:lnTo>
                <a:lnTo>
                  <a:pt x="3379" y="314852"/>
                </a:lnTo>
                <a:lnTo>
                  <a:pt x="7844" y="347888"/>
                </a:lnTo>
                <a:lnTo>
                  <a:pt x="9035" y="358476"/>
                </a:lnTo>
                <a:lnTo>
                  <a:pt x="11416" y="38346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9" name="SMARTPenAnnotation305"/>
          <p:cNvSpPr/>
          <p:nvPr/>
        </p:nvSpPr>
        <p:spPr>
          <a:xfrm>
            <a:off x="7978140" y="6103619"/>
            <a:ext cx="205740" cy="22861"/>
          </a:xfrm>
          <a:custGeom>
            <a:avLst/>
            <a:gdLst/>
            <a:ahLst/>
            <a:cxnLst/>
            <a:rect l="0" t="0" r="0" b="0"/>
            <a:pathLst>
              <a:path w="205740" h="22861">
                <a:moveTo>
                  <a:pt x="0" y="22860"/>
                </a:moveTo>
                <a:lnTo>
                  <a:pt x="19681" y="22860"/>
                </a:lnTo>
                <a:lnTo>
                  <a:pt x="23281" y="21591"/>
                </a:lnTo>
                <a:lnTo>
                  <a:pt x="28220" y="19474"/>
                </a:lnTo>
                <a:lnTo>
                  <a:pt x="34053" y="16793"/>
                </a:lnTo>
                <a:lnTo>
                  <a:pt x="39212" y="15005"/>
                </a:lnTo>
                <a:lnTo>
                  <a:pt x="43922" y="13813"/>
                </a:lnTo>
                <a:lnTo>
                  <a:pt x="48331" y="13019"/>
                </a:lnTo>
                <a:lnTo>
                  <a:pt x="53810" y="12489"/>
                </a:lnTo>
                <a:lnTo>
                  <a:pt x="60004" y="12136"/>
                </a:lnTo>
                <a:lnTo>
                  <a:pt x="66672" y="11901"/>
                </a:lnTo>
                <a:lnTo>
                  <a:pt x="73657" y="10475"/>
                </a:lnTo>
                <a:lnTo>
                  <a:pt x="80855" y="8253"/>
                </a:lnTo>
                <a:lnTo>
                  <a:pt x="88193" y="5502"/>
                </a:lnTo>
                <a:lnTo>
                  <a:pt x="95625" y="3669"/>
                </a:lnTo>
                <a:lnTo>
                  <a:pt x="103120" y="2445"/>
                </a:lnTo>
                <a:lnTo>
                  <a:pt x="110656" y="1631"/>
                </a:lnTo>
                <a:lnTo>
                  <a:pt x="118221" y="1087"/>
                </a:lnTo>
                <a:lnTo>
                  <a:pt x="125804" y="725"/>
                </a:lnTo>
                <a:lnTo>
                  <a:pt x="142272" y="322"/>
                </a:lnTo>
                <a:lnTo>
                  <a:pt x="205739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0" name="SMARTPenAnnotation306"/>
          <p:cNvSpPr/>
          <p:nvPr/>
        </p:nvSpPr>
        <p:spPr>
          <a:xfrm>
            <a:off x="8355473" y="6035039"/>
            <a:ext cx="90862" cy="170908"/>
          </a:xfrm>
          <a:custGeom>
            <a:avLst/>
            <a:gdLst/>
            <a:ahLst/>
            <a:cxnLst/>
            <a:rect l="0" t="0" r="0" b="0"/>
            <a:pathLst>
              <a:path w="90862" h="170908">
                <a:moveTo>
                  <a:pt x="68436" y="0"/>
                </a:moveTo>
                <a:lnTo>
                  <a:pt x="48754" y="9842"/>
                </a:lnTo>
                <a:lnTo>
                  <a:pt x="46425" y="12911"/>
                </a:lnTo>
                <a:lnTo>
                  <a:pt x="43602" y="17498"/>
                </a:lnTo>
                <a:lnTo>
                  <a:pt x="40450" y="23095"/>
                </a:lnTo>
                <a:lnTo>
                  <a:pt x="37079" y="28097"/>
                </a:lnTo>
                <a:lnTo>
                  <a:pt x="33562" y="32701"/>
                </a:lnTo>
                <a:lnTo>
                  <a:pt x="29946" y="37041"/>
                </a:lnTo>
                <a:lnTo>
                  <a:pt x="27537" y="41205"/>
                </a:lnTo>
                <a:lnTo>
                  <a:pt x="25930" y="45249"/>
                </a:lnTo>
                <a:lnTo>
                  <a:pt x="24859" y="49217"/>
                </a:lnTo>
                <a:lnTo>
                  <a:pt x="22875" y="53131"/>
                </a:lnTo>
                <a:lnTo>
                  <a:pt x="20282" y="57011"/>
                </a:lnTo>
                <a:lnTo>
                  <a:pt x="17283" y="60867"/>
                </a:lnTo>
                <a:lnTo>
                  <a:pt x="15285" y="65978"/>
                </a:lnTo>
                <a:lnTo>
                  <a:pt x="13952" y="71925"/>
                </a:lnTo>
                <a:lnTo>
                  <a:pt x="13063" y="78431"/>
                </a:lnTo>
                <a:lnTo>
                  <a:pt x="12471" y="85307"/>
                </a:lnTo>
                <a:lnTo>
                  <a:pt x="12076" y="92432"/>
                </a:lnTo>
                <a:lnTo>
                  <a:pt x="11813" y="99721"/>
                </a:lnTo>
                <a:lnTo>
                  <a:pt x="10368" y="105851"/>
                </a:lnTo>
                <a:lnTo>
                  <a:pt x="8134" y="111208"/>
                </a:lnTo>
                <a:lnTo>
                  <a:pt x="5374" y="116049"/>
                </a:lnTo>
                <a:lnTo>
                  <a:pt x="3535" y="121816"/>
                </a:lnTo>
                <a:lnTo>
                  <a:pt x="2309" y="128201"/>
                </a:lnTo>
                <a:lnTo>
                  <a:pt x="1492" y="134998"/>
                </a:lnTo>
                <a:lnTo>
                  <a:pt x="947" y="140799"/>
                </a:lnTo>
                <a:lnTo>
                  <a:pt x="583" y="145936"/>
                </a:lnTo>
                <a:lnTo>
                  <a:pt x="0" y="157238"/>
                </a:lnTo>
                <a:lnTo>
                  <a:pt x="1223" y="159436"/>
                </a:lnTo>
                <a:lnTo>
                  <a:pt x="3307" y="162171"/>
                </a:lnTo>
                <a:lnTo>
                  <a:pt x="5967" y="165264"/>
                </a:lnTo>
                <a:lnTo>
                  <a:pt x="9010" y="167326"/>
                </a:lnTo>
                <a:lnTo>
                  <a:pt x="12309" y="168701"/>
                </a:lnTo>
                <a:lnTo>
                  <a:pt x="20660" y="170907"/>
                </a:lnTo>
                <a:lnTo>
                  <a:pt x="22616" y="169819"/>
                </a:lnTo>
                <a:lnTo>
                  <a:pt x="25189" y="167823"/>
                </a:lnTo>
                <a:lnTo>
                  <a:pt x="28175" y="165221"/>
                </a:lnTo>
                <a:lnTo>
                  <a:pt x="31436" y="163488"/>
                </a:lnTo>
                <a:lnTo>
                  <a:pt x="34879" y="162332"/>
                </a:lnTo>
                <a:lnTo>
                  <a:pt x="38445" y="161561"/>
                </a:lnTo>
                <a:lnTo>
                  <a:pt x="42092" y="159778"/>
                </a:lnTo>
                <a:lnTo>
                  <a:pt x="45794" y="157319"/>
                </a:lnTo>
                <a:lnTo>
                  <a:pt x="49531" y="154409"/>
                </a:lnTo>
                <a:lnTo>
                  <a:pt x="52023" y="151200"/>
                </a:lnTo>
                <a:lnTo>
                  <a:pt x="53685" y="147790"/>
                </a:lnTo>
                <a:lnTo>
                  <a:pt x="54791" y="144247"/>
                </a:lnTo>
                <a:lnTo>
                  <a:pt x="59340" y="138074"/>
                </a:lnTo>
                <a:lnTo>
                  <a:pt x="66182" y="130150"/>
                </a:lnTo>
                <a:lnTo>
                  <a:pt x="74554" y="121057"/>
                </a:lnTo>
                <a:lnTo>
                  <a:pt x="80134" y="113725"/>
                </a:lnTo>
                <a:lnTo>
                  <a:pt x="83856" y="107567"/>
                </a:lnTo>
                <a:lnTo>
                  <a:pt x="86335" y="102191"/>
                </a:lnTo>
                <a:lnTo>
                  <a:pt x="87989" y="97337"/>
                </a:lnTo>
                <a:lnTo>
                  <a:pt x="89092" y="92832"/>
                </a:lnTo>
                <a:lnTo>
                  <a:pt x="89827" y="88558"/>
                </a:lnTo>
                <a:lnTo>
                  <a:pt x="90317" y="83168"/>
                </a:lnTo>
                <a:lnTo>
                  <a:pt x="90644" y="77036"/>
                </a:lnTo>
                <a:lnTo>
                  <a:pt x="90861" y="70408"/>
                </a:lnTo>
                <a:lnTo>
                  <a:pt x="88466" y="62179"/>
                </a:lnTo>
                <a:lnTo>
                  <a:pt x="84330" y="52882"/>
                </a:lnTo>
                <a:lnTo>
                  <a:pt x="79032" y="42876"/>
                </a:lnTo>
                <a:lnTo>
                  <a:pt x="75500" y="34933"/>
                </a:lnTo>
                <a:lnTo>
                  <a:pt x="73145" y="28369"/>
                </a:lnTo>
                <a:lnTo>
                  <a:pt x="71576" y="22723"/>
                </a:lnTo>
                <a:lnTo>
                  <a:pt x="69260" y="17689"/>
                </a:lnTo>
                <a:lnTo>
                  <a:pt x="66445" y="13063"/>
                </a:lnTo>
                <a:lnTo>
                  <a:pt x="63299" y="8708"/>
                </a:lnTo>
                <a:lnTo>
                  <a:pt x="59931" y="5806"/>
                </a:lnTo>
                <a:lnTo>
                  <a:pt x="56416" y="3871"/>
                </a:lnTo>
                <a:lnTo>
                  <a:pt x="47718" y="765"/>
                </a:lnTo>
                <a:lnTo>
                  <a:pt x="45734" y="510"/>
                </a:lnTo>
                <a:lnTo>
                  <a:pt x="43142" y="340"/>
                </a:lnTo>
                <a:lnTo>
                  <a:pt x="40143" y="227"/>
                </a:lnTo>
                <a:lnTo>
                  <a:pt x="29856" y="67"/>
                </a:lnTo>
                <a:lnTo>
                  <a:pt x="27475" y="1315"/>
                </a:lnTo>
                <a:lnTo>
                  <a:pt x="25889" y="3417"/>
                </a:lnTo>
                <a:lnTo>
                  <a:pt x="24831" y="6088"/>
                </a:lnTo>
                <a:lnTo>
                  <a:pt x="22857" y="9138"/>
                </a:lnTo>
                <a:lnTo>
                  <a:pt x="20270" y="12443"/>
                </a:lnTo>
                <a:lnTo>
                  <a:pt x="11286" y="2286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1" name="SMARTPenAnnotation307"/>
          <p:cNvSpPr/>
          <p:nvPr/>
        </p:nvSpPr>
        <p:spPr>
          <a:xfrm>
            <a:off x="8551286" y="5899665"/>
            <a:ext cx="78200" cy="421125"/>
          </a:xfrm>
          <a:custGeom>
            <a:avLst/>
            <a:gdLst/>
            <a:ahLst/>
            <a:cxnLst/>
            <a:rect l="0" t="0" r="0" b="0"/>
            <a:pathLst>
              <a:path w="78200" h="421125">
                <a:moveTo>
                  <a:pt x="44073" y="78224"/>
                </a:moveTo>
                <a:lnTo>
                  <a:pt x="56209" y="72157"/>
                </a:lnTo>
                <a:lnTo>
                  <a:pt x="59784" y="69099"/>
                </a:lnTo>
                <a:lnTo>
                  <a:pt x="62167" y="65791"/>
                </a:lnTo>
                <a:lnTo>
                  <a:pt x="63756" y="62316"/>
                </a:lnTo>
                <a:lnTo>
                  <a:pt x="66085" y="59999"/>
                </a:lnTo>
                <a:lnTo>
                  <a:pt x="68907" y="58454"/>
                </a:lnTo>
                <a:lnTo>
                  <a:pt x="72059" y="57424"/>
                </a:lnTo>
                <a:lnTo>
                  <a:pt x="74161" y="55468"/>
                </a:lnTo>
                <a:lnTo>
                  <a:pt x="75561" y="52893"/>
                </a:lnTo>
                <a:lnTo>
                  <a:pt x="77118" y="46646"/>
                </a:lnTo>
                <a:lnTo>
                  <a:pt x="77995" y="35989"/>
                </a:lnTo>
                <a:lnTo>
                  <a:pt x="78199" y="28549"/>
                </a:lnTo>
                <a:lnTo>
                  <a:pt x="76985" y="24788"/>
                </a:lnTo>
                <a:lnTo>
                  <a:pt x="74904" y="21010"/>
                </a:lnTo>
                <a:lnTo>
                  <a:pt x="68508" y="11889"/>
                </a:lnTo>
                <a:lnTo>
                  <a:pt x="66713" y="9871"/>
                </a:lnTo>
                <a:lnTo>
                  <a:pt x="57231" y="0"/>
                </a:lnTo>
                <a:lnTo>
                  <a:pt x="55385" y="675"/>
                </a:lnTo>
                <a:lnTo>
                  <a:pt x="52884" y="2394"/>
                </a:lnTo>
                <a:lnTo>
                  <a:pt x="49947" y="4811"/>
                </a:lnTo>
                <a:lnTo>
                  <a:pt x="47990" y="7693"/>
                </a:lnTo>
                <a:lnTo>
                  <a:pt x="45814" y="14280"/>
                </a:lnTo>
                <a:lnTo>
                  <a:pt x="44590" y="19061"/>
                </a:lnTo>
                <a:lnTo>
                  <a:pt x="43148" y="22272"/>
                </a:lnTo>
                <a:lnTo>
                  <a:pt x="38159" y="32614"/>
                </a:lnTo>
                <a:lnTo>
                  <a:pt x="35050" y="42737"/>
                </a:lnTo>
                <a:lnTo>
                  <a:pt x="31708" y="55836"/>
                </a:lnTo>
                <a:lnTo>
                  <a:pt x="24608" y="87324"/>
                </a:lnTo>
                <a:lnTo>
                  <a:pt x="17218" y="122486"/>
                </a:lnTo>
                <a:lnTo>
                  <a:pt x="14740" y="136942"/>
                </a:lnTo>
                <a:lnTo>
                  <a:pt x="13088" y="149119"/>
                </a:lnTo>
                <a:lnTo>
                  <a:pt x="11986" y="159777"/>
                </a:lnTo>
                <a:lnTo>
                  <a:pt x="11252" y="174503"/>
                </a:lnTo>
                <a:lnTo>
                  <a:pt x="10437" y="211185"/>
                </a:lnTo>
                <a:lnTo>
                  <a:pt x="8948" y="226555"/>
                </a:lnTo>
                <a:lnTo>
                  <a:pt x="6687" y="239341"/>
                </a:lnTo>
                <a:lnTo>
                  <a:pt x="3909" y="250406"/>
                </a:lnTo>
                <a:lnTo>
                  <a:pt x="2057" y="259052"/>
                </a:lnTo>
                <a:lnTo>
                  <a:pt x="0" y="272046"/>
                </a:lnTo>
                <a:lnTo>
                  <a:pt x="721" y="279829"/>
                </a:lnTo>
                <a:lnTo>
                  <a:pt x="2471" y="288828"/>
                </a:lnTo>
                <a:lnTo>
                  <a:pt x="4909" y="298636"/>
                </a:lnTo>
                <a:lnTo>
                  <a:pt x="6534" y="307716"/>
                </a:lnTo>
                <a:lnTo>
                  <a:pt x="7617" y="316309"/>
                </a:lnTo>
                <a:lnTo>
                  <a:pt x="8339" y="324577"/>
                </a:lnTo>
                <a:lnTo>
                  <a:pt x="8820" y="333899"/>
                </a:lnTo>
                <a:lnTo>
                  <a:pt x="9356" y="354418"/>
                </a:lnTo>
                <a:lnTo>
                  <a:pt x="9727" y="388461"/>
                </a:lnTo>
                <a:lnTo>
                  <a:pt x="9783" y="42112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2" name="SMARTPenAnnotation308"/>
          <p:cNvSpPr/>
          <p:nvPr/>
        </p:nvSpPr>
        <p:spPr>
          <a:xfrm>
            <a:off x="8503919" y="6069814"/>
            <a:ext cx="228601" cy="33806"/>
          </a:xfrm>
          <a:custGeom>
            <a:avLst/>
            <a:gdLst/>
            <a:ahLst/>
            <a:cxnLst/>
            <a:rect l="0" t="0" r="0" b="0"/>
            <a:pathLst>
              <a:path w="228601" h="33806">
                <a:moveTo>
                  <a:pt x="0" y="33805"/>
                </a:moveTo>
                <a:lnTo>
                  <a:pt x="26869" y="33805"/>
                </a:lnTo>
                <a:lnTo>
                  <a:pt x="30612" y="32536"/>
                </a:lnTo>
                <a:lnTo>
                  <a:pt x="34379" y="30419"/>
                </a:lnTo>
                <a:lnTo>
                  <a:pt x="38159" y="27738"/>
                </a:lnTo>
                <a:lnTo>
                  <a:pt x="43219" y="25950"/>
                </a:lnTo>
                <a:lnTo>
                  <a:pt x="49133" y="24758"/>
                </a:lnTo>
                <a:lnTo>
                  <a:pt x="55615" y="23964"/>
                </a:lnTo>
                <a:lnTo>
                  <a:pt x="61207" y="22165"/>
                </a:lnTo>
                <a:lnTo>
                  <a:pt x="66205" y="19695"/>
                </a:lnTo>
                <a:lnTo>
                  <a:pt x="70807" y="16778"/>
                </a:lnTo>
                <a:lnTo>
                  <a:pt x="76415" y="14834"/>
                </a:lnTo>
                <a:lnTo>
                  <a:pt x="82694" y="13538"/>
                </a:lnTo>
                <a:lnTo>
                  <a:pt x="89420" y="12674"/>
                </a:lnTo>
                <a:lnTo>
                  <a:pt x="96443" y="12098"/>
                </a:lnTo>
                <a:lnTo>
                  <a:pt x="103666" y="11714"/>
                </a:lnTo>
                <a:lnTo>
                  <a:pt x="111020" y="11457"/>
                </a:lnTo>
                <a:lnTo>
                  <a:pt x="118464" y="10017"/>
                </a:lnTo>
                <a:lnTo>
                  <a:pt x="125966" y="7787"/>
                </a:lnTo>
                <a:lnTo>
                  <a:pt x="133508" y="5029"/>
                </a:lnTo>
                <a:lnTo>
                  <a:pt x="139805" y="3191"/>
                </a:lnTo>
                <a:lnTo>
                  <a:pt x="145273" y="1966"/>
                </a:lnTo>
                <a:lnTo>
                  <a:pt x="150189" y="1149"/>
                </a:lnTo>
                <a:lnTo>
                  <a:pt x="157276" y="605"/>
                </a:lnTo>
                <a:lnTo>
                  <a:pt x="165811" y="242"/>
                </a:lnTo>
                <a:lnTo>
                  <a:pt x="175311" y="0"/>
                </a:lnTo>
                <a:lnTo>
                  <a:pt x="185454" y="1108"/>
                </a:lnTo>
                <a:lnTo>
                  <a:pt x="196026" y="3117"/>
                </a:lnTo>
                <a:lnTo>
                  <a:pt x="228600" y="1094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3" name="SMARTPenAnnotation309"/>
          <p:cNvSpPr/>
          <p:nvPr/>
        </p:nvSpPr>
        <p:spPr>
          <a:xfrm>
            <a:off x="7629806" y="6400800"/>
            <a:ext cx="176880" cy="182703"/>
          </a:xfrm>
          <a:custGeom>
            <a:avLst/>
            <a:gdLst/>
            <a:ahLst/>
            <a:cxnLst/>
            <a:rect l="0" t="0" r="0" b="0"/>
            <a:pathLst>
              <a:path w="176880" h="182703">
                <a:moveTo>
                  <a:pt x="28294" y="0"/>
                </a:moveTo>
                <a:lnTo>
                  <a:pt x="22226" y="0"/>
                </a:lnTo>
                <a:lnTo>
                  <a:pt x="20438" y="1270"/>
                </a:lnTo>
                <a:lnTo>
                  <a:pt x="19247" y="3387"/>
                </a:lnTo>
                <a:lnTo>
                  <a:pt x="18452" y="6067"/>
                </a:lnTo>
                <a:lnTo>
                  <a:pt x="11267" y="34111"/>
                </a:lnTo>
                <a:lnTo>
                  <a:pt x="8052" y="45601"/>
                </a:lnTo>
                <a:lnTo>
                  <a:pt x="1094" y="68527"/>
                </a:lnTo>
                <a:lnTo>
                  <a:pt x="0" y="83784"/>
                </a:lnTo>
                <a:lnTo>
                  <a:pt x="542" y="101576"/>
                </a:lnTo>
                <a:lnTo>
                  <a:pt x="3259" y="135314"/>
                </a:lnTo>
                <a:lnTo>
                  <a:pt x="4467" y="154543"/>
                </a:lnTo>
                <a:lnTo>
                  <a:pt x="6059" y="160178"/>
                </a:lnTo>
                <a:lnTo>
                  <a:pt x="8391" y="163935"/>
                </a:lnTo>
                <a:lnTo>
                  <a:pt x="11215" y="166441"/>
                </a:lnTo>
                <a:lnTo>
                  <a:pt x="13098" y="169380"/>
                </a:lnTo>
                <a:lnTo>
                  <a:pt x="14353" y="172609"/>
                </a:lnTo>
                <a:lnTo>
                  <a:pt x="15190" y="176033"/>
                </a:lnTo>
                <a:lnTo>
                  <a:pt x="18288" y="178315"/>
                </a:lnTo>
                <a:lnTo>
                  <a:pt x="22893" y="179837"/>
                </a:lnTo>
                <a:lnTo>
                  <a:pt x="28504" y="180850"/>
                </a:lnTo>
                <a:lnTo>
                  <a:pt x="33513" y="181527"/>
                </a:lnTo>
                <a:lnTo>
                  <a:pt x="38123" y="181978"/>
                </a:lnTo>
                <a:lnTo>
                  <a:pt x="42467" y="182278"/>
                </a:lnTo>
                <a:lnTo>
                  <a:pt x="46632" y="182479"/>
                </a:lnTo>
                <a:lnTo>
                  <a:pt x="54648" y="182702"/>
                </a:lnTo>
                <a:lnTo>
                  <a:pt x="58563" y="181490"/>
                </a:lnTo>
                <a:lnTo>
                  <a:pt x="62443" y="179413"/>
                </a:lnTo>
                <a:lnTo>
                  <a:pt x="71728" y="173022"/>
                </a:lnTo>
                <a:lnTo>
                  <a:pt x="76384" y="168762"/>
                </a:lnTo>
                <a:lnTo>
                  <a:pt x="79404" y="165848"/>
                </a:lnTo>
                <a:lnTo>
                  <a:pt x="81417" y="162635"/>
                </a:lnTo>
                <a:lnTo>
                  <a:pt x="82760" y="159223"/>
                </a:lnTo>
                <a:lnTo>
                  <a:pt x="83654" y="155678"/>
                </a:lnTo>
                <a:lnTo>
                  <a:pt x="85521" y="152045"/>
                </a:lnTo>
                <a:lnTo>
                  <a:pt x="88035" y="148353"/>
                </a:lnTo>
                <a:lnTo>
                  <a:pt x="90981" y="144622"/>
                </a:lnTo>
                <a:lnTo>
                  <a:pt x="92945" y="140865"/>
                </a:lnTo>
                <a:lnTo>
                  <a:pt x="94255" y="137090"/>
                </a:lnTo>
                <a:lnTo>
                  <a:pt x="95128" y="133303"/>
                </a:lnTo>
                <a:lnTo>
                  <a:pt x="95710" y="129509"/>
                </a:lnTo>
                <a:lnTo>
                  <a:pt x="96098" y="125708"/>
                </a:lnTo>
                <a:lnTo>
                  <a:pt x="96357" y="121905"/>
                </a:lnTo>
                <a:lnTo>
                  <a:pt x="97799" y="118100"/>
                </a:lnTo>
                <a:lnTo>
                  <a:pt x="100030" y="114293"/>
                </a:lnTo>
                <a:lnTo>
                  <a:pt x="102788" y="110485"/>
                </a:lnTo>
                <a:lnTo>
                  <a:pt x="105897" y="104137"/>
                </a:lnTo>
                <a:lnTo>
                  <a:pt x="109239" y="96094"/>
                </a:lnTo>
                <a:lnTo>
                  <a:pt x="112737" y="86922"/>
                </a:lnTo>
                <a:lnTo>
                  <a:pt x="115069" y="79538"/>
                </a:lnTo>
                <a:lnTo>
                  <a:pt x="116624" y="73345"/>
                </a:lnTo>
                <a:lnTo>
                  <a:pt x="117661" y="67947"/>
                </a:lnTo>
                <a:lnTo>
                  <a:pt x="118352" y="60538"/>
                </a:lnTo>
                <a:lnTo>
                  <a:pt x="118813" y="51788"/>
                </a:lnTo>
                <a:lnTo>
                  <a:pt x="119324" y="36986"/>
                </a:lnTo>
                <a:lnTo>
                  <a:pt x="119461" y="34818"/>
                </a:lnTo>
                <a:lnTo>
                  <a:pt x="119679" y="34394"/>
                </a:lnTo>
                <a:lnTo>
                  <a:pt x="119718" y="46456"/>
                </a:lnTo>
                <a:lnTo>
                  <a:pt x="122263" y="58911"/>
                </a:lnTo>
                <a:lnTo>
                  <a:pt x="126500" y="76103"/>
                </a:lnTo>
                <a:lnTo>
                  <a:pt x="131865" y="96455"/>
                </a:lnTo>
                <a:lnTo>
                  <a:pt x="135440" y="111293"/>
                </a:lnTo>
                <a:lnTo>
                  <a:pt x="137825" y="122456"/>
                </a:lnTo>
                <a:lnTo>
                  <a:pt x="139415" y="131167"/>
                </a:lnTo>
                <a:lnTo>
                  <a:pt x="141745" y="136974"/>
                </a:lnTo>
                <a:lnTo>
                  <a:pt x="144568" y="140846"/>
                </a:lnTo>
                <a:lnTo>
                  <a:pt x="147720" y="143427"/>
                </a:lnTo>
                <a:lnTo>
                  <a:pt x="151091" y="145148"/>
                </a:lnTo>
                <a:lnTo>
                  <a:pt x="154608" y="146294"/>
                </a:lnTo>
                <a:lnTo>
                  <a:pt x="163311" y="148136"/>
                </a:lnTo>
                <a:lnTo>
                  <a:pt x="165295" y="147018"/>
                </a:lnTo>
                <a:lnTo>
                  <a:pt x="167888" y="145002"/>
                </a:lnTo>
                <a:lnTo>
                  <a:pt x="175106" y="138709"/>
                </a:lnTo>
                <a:lnTo>
                  <a:pt x="175698" y="136922"/>
                </a:lnTo>
                <a:lnTo>
                  <a:pt x="176357" y="131550"/>
                </a:lnTo>
                <a:lnTo>
                  <a:pt x="176533" y="127070"/>
                </a:lnTo>
                <a:lnTo>
                  <a:pt x="176815" y="105016"/>
                </a:lnTo>
                <a:lnTo>
                  <a:pt x="176879" y="64189"/>
                </a:lnTo>
                <a:lnTo>
                  <a:pt x="175611" y="56763"/>
                </a:lnTo>
                <a:lnTo>
                  <a:pt x="173495" y="50541"/>
                </a:lnTo>
                <a:lnTo>
                  <a:pt x="170815" y="45124"/>
                </a:lnTo>
                <a:lnTo>
                  <a:pt x="167758" y="40242"/>
                </a:lnTo>
                <a:lnTo>
                  <a:pt x="164450" y="35718"/>
                </a:lnTo>
                <a:lnTo>
                  <a:pt x="160974" y="31432"/>
                </a:lnTo>
                <a:lnTo>
                  <a:pt x="158657" y="29845"/>
                </a:lnTo>
                <a:lnTo>
                  <a:pt x="157113" y="30056"/>
                </a:lnTo>
                <a:lnTo>
                  <a:pt x="156083" y="31467"/>
                </a:lnTo>
                <a:lnTo>
                  <a:pt x="154127" y="32408"/>
                </a:lnTo>
                <a:lnTo>
                  <a:pt x="151553" y="33035"/>
                </a:lnTo>
                <a:lnTo>
                  <a:pt x="148566" y="33453"/>
                </a:lnTo>
                <a:lnTo>
                  <a:pt x="146575" y="35002"/>
                </a:lnTo>
                <a:lnTo>
                  <a:pt x="145248" y="37305"/>
                </a:lnTo>
                <a:lnTo>
                  <a:pt x="131163" y="6857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4" name="SMARTPenAnnotation310"/>
          <p:cNvSpPr/>
          <p:nvPr/>
        </p:nvSpPr>
        <p:spPr>
          <a:xfrm>
            <a:off x="7840979" y="6400800"/>
            <a:ext cx="148591" cy="182880"/>
          </a:xfrm>
          <a:custGeom>
            <a:avLst/>
            <a:gdLst/>
            <a:ahLst/>
            <a:cxnLst/>
            <a:rect l="0" t="0" r="0" b="0"/>
            <a:pathLst>
              <a:path w="148591" h="182880">
                <a:moveTo>
                  <a:pt x="0" y="0"/>
                </a:moveTo>
                <a:lnTo>
                  <a:pt x="12137" y="18203"/>
                </a:lnTo>
                <a:lnTo>
                  <a:pt x="15711" y="24835"/>
                </a:lnTo>
                <a:lnTo>
                  <a:pt x="18094" y="30526"/>
                </a:lnTo>
                <a:lnTo>
                  <a:pt x="19683" y="35591"/>
                </a:lnTo>
                <a:lnTo>
                  <a:pt x="20742" y="42777"/>
                </a:lnTo>
                <a:lnTo>
                  <a:pt x="21448" y="51378"/>
                </a:lnTo>
                <a:lnTo>
                  <a:pt x="21920" y="60921"/>
                </a:lnTo>
                <a:lnTo>
                  <a:pt x="23503" y="74904"/>
                </a:lnTo>
                <a:lnTo>
                  <a:pt x="30529" y="124640"/>
                </a:lnTo>
                <a:lnTo>
                  <a:pt x="31783" y="135163"/>
                </a:lnTo>
                <a:lnTo>
                  <a:pt x="32619" y="143448"/>
                </a:lnTo>
                <a:lnTo>
                  <a:pt x="33176" y="150242"/>
                </a:lnTo>
                <a:lnTo>
                  <a:pt x="33548" y="156041"/>
                </a:lnTo>
                <a:lnTo>
                  <a:pt x="33961" y="165871"/>
                </a:lnTo>
                <a:lnTo>
                  <a:pt x="34144" y="174473"/>
                </a:lnTo>
                <a:lnTo>
                  <a:pt x="34193" y="174735"/>
                </a:lnTo>
                <a:lnTo>
                  <a:pt x="34287" y="126630"/>
                </a:lnTo>
                <a:lnTo>
                  <a:pt x="35558" y="117440"/>
                </a:lnTo>
                <a:lnTo>
                  <a:pt x="37675" y="110043"/>
                </a:lnTo>
                <a:lnTo>
                  <a:pt x="40357" y="103842"/>
                </a:lnTo>
                <a:lnTo>
                  <a:pt x="43414" y="94627"/>
                </a:lnTo>
                <a:lnTo>
                  <a:pt x="46724" y="83405"/>
                </a:lnTo>
                <a:lnTo>
                  <a:pt x="50199" y="70843"/>
                </a:lnTo>
                <a:lnTo>
                  <a:pt x="53787" y="61198"/>
                </a:lnTo>
                <a:lnTo>
                  <a:pt x="57448" y="53499"/>
                </a:lnTo>
                <a:lnTo>
                  <a:pt x="61159" y="47096"/>
                </a:lnTo>
                <a:lnTo>
                  <a:pt x="63633" y="41557"/>
                </a:lnTo>
                <a:lnTo>
                  <a:pt x="65282" y="36594"/>
                </a:lnTo>
                <a:lnTo>
                  <a:pt x="66381" y="32016"/>
                </a:lnTo>
                <a:lnTo>
                  <a:pt x="68384" y="28964"/>
                </a:lnTo>
                <a:lnTo>
                  <a:pt x="70990" y="26929"/>
                </a:lnTo>
                <a:lnTo>
                  <a:pt x="73997" y="25572"/>
                </a:lnTo>
                <a:lnTo>
                  <a:pt x="77271" y="24668"/>
                </a:lnTo>
                <a:lnTo>
                  <a:pt x="80724" y="24065"/>
                </a:lnTo>
                <a:lnTo>
                  <a:pt x="84296" y="23664"/>
                </a:lnTo>
                <a:lnTo>
                  <a:pt x="87947" y="23395"/>
                </a:lnTo>
                <a:lnTo>
                  <a:pt x="91652" y="23217"/>
                </a:lnTo>
                <a:lnTo>
                  <a:pt x="95391" y="23097"/>
                </a:lnTo>
                <a:lnTo>
                  <a:pt x="99154" y="24288"/>
                </a:lnTo>
                <a:lnTo>
                  <a:pt x="102933" y="26352"/>
                </a:lnTo>
                <a:lnTo>
                  <a:pt x="106722" y="28998"/>
                </a:lnTo>
                <a:lnTo>
                  <a:pt x="110519" y="32032"/>
                </a:lnTo>
                <a:lnTo>
                  <a:pt x="114319" y="35324"/>
                </a:lnTo>
                <a:lnTo>
                  <a:pt x="118123" y="38789"/>
                </a:lnTo>
                <a:lnTo>
                  <a:pt x="120659" y="42369"/>
                </a:lnTo>
                <a:lnTo>
                  <a:pt x="122350" y="46026"/>
                </a:lnTo>
                <a:lnTo>
                  <a:pt x="123476" y="49734"/>
                </a:lnTo>
                <a:lnTo>
                  <a:pt x="131131" y="73155"/>
                </a:lnTo>
                <a:lnTo>
                  <a:pt x="133141" y="80520"/>
                </a:lnTo>
                <a:lnTo>
                  <a:pt x="134481" y="86700"/>
                </a:lnTo>
                <a:lnTo>
                  <a:pt x="135374" y="92090"/>
                </a:lnTo>
                <a:lnTo>
                  <a:pt x="135969" y="98223"/>
                </a:lnTo>
                <a:lnTo>
                  <a:pt x="136366" y="104852"/>
                </a:lnTo>
                <a:lnTo>
                  <a:pt x="136807" y="118990"/>
                </a:lnTo>
                <a:lnTo>
                  <a:pt x="137003" y="133741"/>
                </a:lnTo>
                <a:lnTo>
                  <a:pt x="138326" y="141230"/>
                </a:lnTo>
                <a:lnTo>
                  <a:pt x="140478" y="148764"/>
                </a:lnTo>
                <a:lnTo>
                  <a:pt x="143182" y="156326"/>
                </a:lnTo>
                <a:lnTo>
                  <a:pt x="144984" y="162637"/>
                </a:lnTo>
                <a:lnTo>
                  <a:pt x="146186" y="168115"/>
                </a:lnTo>
                <a:lnTo>
                  <a:pt x="148590" y="18287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5" name="SMARTPenAnnotation311"/>
          <p:cNvSpPr/>
          <p:nvPr/>
        </p:nvSpPr>
        <p:spPr>
          <a:xfrm>
            <a:off x="7989569" y="6378079"/>
            <a:ext cx="135519" cy="337468"/>
          </a:xfrm>
          <a:custGeom>
            <a:avLst/>
            <a:gdLst/>
            <a:ahLst/>
            <a:cxnLst/>
            <a:rect l="0" t="0" r="0" b="0"/>
            <a:pathLst>
              <a:path w="135519" h="337468">
                <a:moveTo>
                  <a:pt x="125731" y="11290"/>
                </a:moveTo>
                <a:lnTo>
                  <a:pt x="119663" y="5223"/>
                </a:lnTo>
                <a:lnTo>
                  <a:pt x="116605" y="3435"/>
                </a:lnTo>
                <a:lnTo>
                  <a:pt x="113297" y="2243"/>
                </a:lnTo>
                <a:lnTo>
                  <a:pt x="104929" y="331"/>
                </a:lnTo>
                <a:lnTo>
                  <a:pt x="102974" y="174"/>
                </a:lnTo>
                <a:lnTo>
                  <a:pt x="100399" y="70"/>
                </a:lnTo>
                <a:lnTo>
                  <a:pt x="97413" y="0"/>
                </a:lnTo>
                <a:lnTo>
                  <a:pt x="95422" y="1223"/>
                </a:lnTo>
                <a:lnTo>
                  <a:pt x="94095" y="3309"/>
                </a:lnTo>
                <a:lnTo>
                  <a:pt x="93210" y="5970"/>
                </a:lnTo>
                <a:lnTo>
                  <a:pt x="91350" y="7744"/>
                </a:lnTo>
                <a:lnTo>
                  <a:pt x="88841" y="8926"/>
                </a:lnTo>
                <a:lnTo>
                  <a:pt x="85897" y="9714"/>
                </a:lnTo>
                <a:lnTo>
                  <a:pt x="82665" y="11510"/>
                </a:lnTo>
                <a:lnTo>
                  <a:pt x="79240" y="13976"/>
                </a:lnTo>
                <a:lnTo>
                  <a:pt x="75687" y="16892"/>
                </a:lnTo>
                <a:lnTo>
                  <a:pt x="72049" y="20104"/>
                </a:lnTo>
                <a:lnTo>
                  <a:pt x="64619" y="27061"/>
                </a:lnTo>
                <a:lnTo>
                  <a:pt x="62129" y="30694"/>
                </a:lnTo>
                <a:lnTo>
                  <a:pt x="59363" y="38118"/>
                </a:lnTo>
                <a:lnTo>
                  <a:pt x="51738" y="61573"/>
                </a:lnTo>
                <a:lnTo>
                  <a:pt x="49733" y="68942"/>
                </a:lnTo>
                <a:lnTo>
                  <a:pt x="48395" y="75125"/>
                </a:lnTo>
                <a:lnTo>
                  <a:pt x="47503" y="80516"/>
                </a:lnTo>
                <a:lnTo>
                  <a:pt x="45639" y="87921"/>
                </a:lnTo>
                <a:lnTo>
                  <a:pt x="43126" y="96668"/>
                </a:lnTo>
                <a:lnTo>
                  <a:pt x="40181" y="106308"/>
                </a:lnTo>
                <a:lnTo>
                  <a:pt x="39488" y="116545"/>
                </a:lnTo>
                <a:lnTo>
                  <a:pt x="40295" y="127181"/>
                </a:lnTo>
                <a:lnTo>
                  <a:pt x="42103" y="138081"/>
                </a:lnTo>
                <a:lnTo>
                  <a:pt x="43309" y="146618"/>
                </a:lnTo>
                <a:lnTo>
                  <a:pt x="44113" y="153578"/>
                </a:lnTo>
                <a:lnTo>
                  <a:pt x="44649" y="159489"/>
                </a:lnTo>
                <a:lnTo>
                  <a:pt x="46276" y="162159"/>
                </a:lnTo>
                <a:lnTo>
                  <a:pt x="48631" y="162669"/>
                </a:lnTo>
                <a:lnTo>
                  <a:pt x="55467" y="160431"/>
                </a:lnTo>
                <a:lnTo>
                  <a:pt x="57298" y="158977"/>
                </a:lnTo>
                <a:lnTo>
                  <a:pt x="59789" y="156739"/>
                </a:lnTo>
                <a:lnTo>
                  <a:pt x="66844" y="150088"/>
                </a:lnTo>
                <a:lnTo>
                  <a:pt x="67423" y="148272"/>
                </a:lnTo>
                <a:lnTo>
                  <a:pt x="68067" y="142868"/>
                </a:lnTo>
                <a:lnTo>
                  <a:pt x="71738" y="132846"/>
                </a:lnTo>
                <a:lnTo>
                  <a:pt x="74496" y="126617"/>
                </a:lnTo>
                <a:lnTo>
                  <a:pt x="77560" y="116311"/>
                </a:lnTo>
                <a:lnTo>
                  <a:pt x="80191" y="106226"/>
                </a:lnTo>
                <a:lnTo>
                  <a:pt x="82671" y="99981"/>
                </a:lnTo>
                <a:lnTo>
                  <a:pt x="85594" y="93277"/>
                </a:lnTo>
                <a:lnTo>
                  <a:pt x="87543" y="86268"/>
                </a:lnTo>
                <a:lnTo>
                  <a:pt x="88842" y="79055"/>
                </a:lnTo>
                <a:lnTo>
                  <a:pt x="89708" y="71707"/>
                </a:lnTo>
                <a:lnTo>
                  <a:pt x="91556" y="65538"/>
                </a:lnTo>
                <a:lnTo>
                  <a:pt x="94057" y="60156"/>
                </a:lnTo>
                <a:lnTo>
                  <a:pt x="96995" y="55297"/>
                </a:lnTo>
                <a:lnTo>
                  <a:pt x="98953" y="48248"/>
                </a:lnTo>
                <a:lnTo>
                  <a:pt x="100259" y="39739"/>
                </a:lnTo>
                <a:lnTo>
                  <a:pt x="101130" y="30256"/>
                </a:lnTo>
                <a:lnTo>
                  <a:pt x="101709" y="22664"/>
                </a:lnTo>
                <a:lnTo>
                  <a:pt x="102526" y="8452"/>
                </a:lnTo>
                <a:lnTo>
                  <a:pt x="102641" y="8128"/>
                </a:lnTo>
                <a:lnTo>
                  <a:pt x="102718" y="9182"/>
                </a:lnTo>
                <a:lnTo>
                  <a:pt x="106189" y="17127"/>
                </a:lnTo>
                <a:lnTo>
                  <a:pt x="108893" y="22801"/>
                </a:lnTo>
                <a:lnTo>
                  <a:pt x="111965" y="27854"/>
                </a:lnTo>
                <a:lnTo>
                  <a:pt x="115284" y="32493"/>
                </a:lnTo>
                <a:lnTo>
                  <a:pt x="118766" y="36855"/>
                </a:lnTo>
                <a:lnTo>
                  <a:pt x="121087" y="46114"/>
                </a:lnTo>
                <a:lnTo>
                  <a:pt x="122635" y="58636"/>
                </a:lnTo>
                <a:lnTo>
                  <a:pt x="124355" y="84403"/>
                </a:lnTo>
                <a:lnTo>
                  <a:pt x="125119" y="100088"/>
                </a:lnTo>
                <a:lnTo>
                  <a:pt x="126592" y="107319"/>
                </a:lnTo>
                <a:lnTo>
                  <a:pt x="128845" y="114679"/>
                </a:lnTo>
                <a:lnTo>
                  <a:pt x="131617" y="122126"/>
                </a:lnTo>
                <a:lnTo>
                  <a:pt x="133465" y="128361"/>
                </a:lnTo>
                <a:lnTo>
                  <a:pt x="135518" y="138675"/>
                </a:lnTo>
                <a:lnTo>
                  <a:pt x="134795" y="147014"/>
                </a:lnTo>
                <a:lnTo>
                  <a:pt x="133044" y="157653"/>
                </a:lnTo>
                <a:lnTo>
                  <a:pt x="130606" y="169825"/>
                </a:lnTo>
                <a:lnTo>
                  <a:pt x="128981" y="179210"/>
                </a:lnTo>
                <a:lnTo>
                  <a:pt x="127897" y="186737"/>
                </a:lnTo>
                <a:lnTo>
                  <a:pt x="127175" y="193025"/>
                </a:lnTo>
                <a:lnTo>
                  <a:pt x="126694" y="199757"/>
                </a:lnTo>
                <a:lnTo>
                  <a:pt x="126373" y="206785"/>
                </a:lnTo>
                <a:lnTo>
                  <a:pt x="126158" y="214010"/>
                </a:lnTo>
                <a:lnTo>
                  <a:pt x="123476" y="223907"/>
                </a:lnTo>
                <a:lnTo>
                  <a:pt x="119147" y="235584"/>
                </a:lnTo>
                <a:lnTo>
                  <a:pt x="113721" y="248450"/>
                </a:lnTo>
                <a:lnTo>
                  <a:pt x="110105" y="258297"/>
                </a:lnTo>
                <a:lnTo>
                  <a:pt x="107693" y="266131"/>
                </a:lnTo>
                <a:lnTo>
                  <a:pt x="106086" y="272625"/>
                </a:lnTo>
                <a:lnTo>
                  <a:pt x="103743" y="278223"/>
                </a:lnTo>
                <a:lnTo>
                  <a:pt x="100913" y="283226"/>
                </a:lnTo>
                <a:lnTo>
                  <a:pt x="97755" y="287830"/>
                </a:lnTo>
                <a:lnTo>
                  <a:pt x="94247" y="296333"/>
                </a:lnTo>
                <a:lnTo>
                  <a:pt x="93312" y="300380"/>
                </a:lnTo>
                <a:lnTo>
                  <a:pt x="90147" y="304347"/>
                </a:lnTo>
                <a:lnTo>
                  <a:pt x="85499" y="308261"/>
                </a:lnTo>
                <a:lnTo>
                  <a:pt x="79859" y="312142"/>
                </a:lnTo>
                <a:lnTo>
                  <a:pt x="74830" y="315998"/>
                </a:lnTo>
                <a:lnTo>
                  <a:pt x="70207" y="319838"/>
                </a:lnTo>
                <a:lnTo>
                  <a:pt x="65855" y="323669"/>
                </a:lnTo>
                <a:lnTo>
                  <a:pt x="61683" y="326223"/>
                </a:lnTo>
                <a:lnTo>
                  <a:pt x="57632" y="327925"/>
                </a:lnTo>
                <a:lnTo>
                  <a:pt x="53661" y="329060"/>
                </a:lnTo>
                <a:lnTo>
                  <a:pt x="49744" y="331087"/>
                </a:lnTo>
                <a:lnTo>
                  <a:pt x="45863" y="333708"/>
                </a:lnTo>
                <a:lnTo>
                  <a:pt x="42005" y="336725"/>
                </a:lnTo>
                <a:lnTo>
                  <a:pt x="38164" y="337467"/>
                </a:lnTo>
                <a:lnTo>
                  <a:pt x="34333" y="336691"/>
                </a:lnTo>
                <a:lnTo>
                  <a:pt x="30508" y="334905"/>
                </a:lnTo>
                <a:lnTo>
                  <a:pt x="26689" y="333712"/>
                </a:lnTo>
                <a:lnTo>
                  <a:pt x="22873" y="332919"/>
                </a:lnTo>
                <a:lnTo>
                  <a:pt x="19059" y="332389"/>
                </a:lnTo>
                <a:lnTo>
                  <a:pt x="15246" y="330767"/>
                </a:lnTo>
                <a:lnTo>
                  <a:pt x="11434" y="328414"/>
                </a:lnTo>
                <a:lnTo>
                  <a:pt x="0" y="31990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6" name="SMARTPenAnnotation312"/>
          <p:cNvSpPr/>
          <p:nvPr/>
        </p:nvSpPr>
        <p:spPr>
          <a:xfrm>
            <a:off x="8162608" y="6400800"/>
            <a:ext cx="89852" cy="210508"/>
          </a:xfrm>
          <a:custGeom>
            <a:avLst/>
            <a:gdLst/>
            <a:ahLst/>
            <a:cxnLst/>
            <a:rect l="0" t="0" r="0" b="0"/>
            <a:pathLst>
              <a:path w="89852" h="210508">
                <a:moveTo>
                  <a:pt x="9842" y="11429"/>
                </a:moveTo>
                <a:lnTo>
                  <a:pt x="3774" y="23566"/>
                </a:lnTo>
                <a:lnTo>
                  <a:pt x="1986" y="28410"/>
                </a:lnTo>
                <a:lnTo>
                  <a:pt x="795" y="32910"/>
                </a:lnTo>
                <a:lnTo>
                  <a:pt x="0" y="37180"/>
                </a:lnTo>
                <a:lnTo>
                  <a:pt x="741" y="41296"/>
                </a:lnTo>
                <a:lnTo>
                  <a:pt x="2505" y="45311"/>
                </a:lnTo>
                <a:lnTo>
                  <a:pt x="4950" y="49257"/>
                </a:lnTo>
                <a:lnTo>
                  <a:pt x="6580" y="55698"/>
                </a:lnTo>
                <a:lnTo>
                  <a:pt x="7667" y="63802"/>
                </a:lnTo>
                <a:lnTo>
                  <a:pt x="8392" y="73014"/>
                </a:lnTo>
                <a:lnTo>
                  <a:pt x="8875" y="85506"/>
                </a:lnTo>
                <a:lnTo>
                  <a:pt x="9411" y="116319"/>
                </a:lnTo>
                <a:lnTo>
                  <a:pt x="10825" y="130885"/>
                </a:lnTo>
                <a:lnTo>
                  <a:pt x="13037" y="144407"/>
                </a:lnTo>
                <a:lnTo>
                  <a:pt x="15782" y="157231"/>
                </a:lnTo>
                <a:lnTo>
                  <a:pt x="17612" y="167050"/>
                </a:lnTo>
                <a:lnTo>
                  <a:pt x="18832" y="174867"/>
                </a:lnTo>
                <a:lnTo>
                  <a:pt x="19646" y="181348"/>
                </a:lnTo>
                <a:lnTo>
                  <a:pt x="20187" y="186938"/>
                </a:lnTo>
                <a:lnTo>
                  <a:pt x="20549" y="191935"/>
                </a:lnTo>
                <a:lnTo>
                  <a:pt x="20790" y="196537"/>
                </a:lnTo>
                <a:lnTo>
                  <a:pt x="21057" y="205036"/>
                </a:lnTo>
                <a:lnTo>
                  <a:pt x="21176" y="210507"/>
                </a:lnTo>
                <a:lnTo>
                  <a:pt x="21243" y="206446"/>
                </a:lnTo>
                <a:lnTo>
                  <a:pt x="21271" y="93276"/>
                </a:lnTo>
                <a:lnTo>
                  <a:pt x="23811" y="79963"/>
                </a:lnTo>
                <a:lnTo>
                  <a:pt x="28045" y="66009"/>
                </a:lnTo>
                <a:lnTo>
                  <a:pt x="33408" y="51625"/>
                </a:lnTo>
                <a:lnTo>
                  <a:pt x="38251" y="40767"/>
                </a:lnTo>
                <a:lnTo>
                  <a:pt x="42751" y="32258"/>
                </a:lnTo>
                <a:lnTo>
                  <a:pt x="47021" y="25315"/>
                </a:lnTo>
                <a:lnTo>
                  <a:pt x="51138" y="19417"/>
                </a:lnTo>
                <a:lnTo>
                  <a:pt x="55153" y="14214"/>
                </a:lnTo>
                <a:lnTo>
                  <a:pt x="59099" y="9476"/>
                </a:lnTo>
                <a:lnTo>
                  <a:pt x="62999" y="6317"/>
                </a:lnTo>
                <a:lnTo>
                  <a:pt x="66871" y="4211"/>
                </a:lnTo>
                <a:lnTo>
                  <a:pt x="70721" y="2807"/>
                </a:lnTo>
                <a:lnTo>
                  <a:pt x="74558" y="1871"/>
                </a:lnTo>
                <a:lnTo>
                  <a:pt x="78386" y="1247"/>
                </a:lnTo>
                <a:lnTo>
                  <a:pt x="89851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7" name="SMARTPenAnnotation313"/>
          <p:cNvSpPr/>
          <p:nvPr/>
        </p:nvSpPr>
        <p:spPr>
          <a:xfrm>
            <a:off x="8298332" y="6355079"/>
            <a:ext cx="125578" cy="251462"/>
          </a:xfrm>
          <a:custGeom>
            <a:avLst/>
            <a:gdLst/>
            <a:ahLst/>
            <a:cxnLst/>
            <a:rect l="0" t="0" r="0" b="0"/>
            <a:pathLst>
              <a:path w="125578" h="251462">
                <a:moveTo>
                  <a:pt x="22708" y="0"/>
                </a:moveTo>
                <a:lnTo>
                  <a:pt x="16640" y="12137"/>
                </a:lnTo>
                <a:lnTo>
                  <a:pt x="14852" y="16981"/>
                </a:lnTo>
                <a:lnTo>
                  <a:pt x="13660" y="21481"/>
                </a:lnTo>
                <a:lnTo>
                  <a:pt x="12866" y="25751"/>
                </a:lnTo>
                <a:lnTo>
                  <a:pt x="11067" y="31137"/>
                </a:lnTo>
                <a:lnTo>
                  <a:pt x="8597" y="37269"/>
                </a:lnTo>
                <a:lnTo>
                  <a:pt x="5680" y="43895"/>
                </a:lnTo>
                <a:lnTo>
                  <a:pt x="3736" y="50854"/>
                </a:lnTo>
                <a:lnTo>
                  <a:pt x="2440" y="58033"/>
                </a:lnTo>
                <a:lnTo>
                  <a:pt x="1576" y="65359"/>
                </a:lnTo>
                <a:lnTo>
                  <a:pt x="1000" y="71512"/>
                </a:lnTo>
                <a:lnTo>
                  <a:pt x="615" y="76885"/>
                </a:lnTo>
                <a:lnTo>
                  <a:pt x="359" y="81737"/>
                </a:lnTo>
                <a:lnTo>
                  <a:pt x="75" y="93901"/>
                </a:lnTo>
                <a:lnTo>
                  <a:pt x="0" y="100701"/>
                </a:lnTo>
                <a:lnTo>
                  <a:pt x="1219" y="106504"/>
                </a:lnTo>
                <a:lnTo>
                  <a:pt x="3301" y="111643"/>
                </a:lnTo>
                <a:lnTo>
                  <a:pt x="5960" y="116339"/>
                </a:lnTo>
                <a:lnTo>
                  <a:pt x="7733" y="120740"/>
                </a:lnTo>
                <a:lnTo>
                  <a:pt x="8915" y="124943"/>
                </a:lnTo>
                <a:lnTo>
                  <a:pt x="9702" y="129015"/>
                </a:lnTo>
                <a:lnTo>
                  <a:pt x="11497" y="134270"/>
                </a:lnTo>
                <a:lnTo>
                  <a:pt x="13964" y="140314"/>
                </a:lnTo>
                <a:lnTo>
                  <a:pt x="16879" y="146883"/>
                </a:lnTo>
                <a:lnTo>
                  <a:pt x="23504" y="160955"/>
                </a:lnTo>
                <a:lnTo>
                  <a:pt x="27048" y="168263"/>
                </a:lnTo>
                <a:lnTo>
                  <a:pt x="30682" y="173136"/>
                </a:lnTo>
                <a:lnTo>
                  <a:pt x="34373" y="176384"/>
                </a:lnTo>
                <a:lnTo>
                  <a:pt x="38105" y="178550"/>
                </a:lnTo>
                <a:lnTo>
                  <a:pt x="40593" y="178723"/>
                </a:lnTo>
                <a:lnTo>
                  <a:pt x="42251" y="177569"/>
                </a:lnTo>
                <a:lnTo>
                  <a:pt x="43357" y="175530"/>
                </a:lnTo>
                <a:lnTo>
                  <a:pt x="45364" y="174170"/>
                </a:lnTo>
                <a:lnTo>
                  <a:pt x="47971" y="173263"/>
                </a:lnTo>
                <a:lnTo>
                  <a:pt x="50980" y="172659"/>
                </a:lnTo>
                <a:lnTo>
                  <a:pt x="54255" y="169716"/>
                </a:lnTo>
                <a:lnTo>
                  <a:pt x="57709" y="165214"/>
                </a:lnTo>
                <a:lnTo>
                  <a:pt x="61282" y="159673"/>
                </a:lnTo>
                <a:lnTo>
                  <a:pt x="63664" y="153439"/>
                </a:lnTo>
                <a:lnTo>
                  <a:pt x="65252" y="146743"/>
                </a:lnTo>
                <a:lnTo>
                  <a:pt x="66310" y="139739"/>
                </a:lnTo>
                <a:lnTo>
                  <a:pt x="68285" y="129989"/>
                </a:lnTo>
                <a:lnTo>
                  <a:pt x="73868" y="105610"/>
                </a:lnTo>
                <a:lnTo>
                  <a:pt x="77135" y="94537"/>
                </a:lnTo>
                <a:lnTo>
                  <a:pt x="80582" y="84615"/>
                </a:lnTo>
                <a:lnTo>
                  <a:pt x="84150" y="75460"/>
                </a:lnTo>
                <a:lnTo>
                  <a:pt x="86529" y="66817"/>
                </a:lnTo>
                <a:lnTo>
                  <a:pt x="88116" y="58515"/>
                </a:lnTo>
                <a:lnTo>
                  <a:pt x="89173" y="50440"/>
                </a:lnTo>
                <a:lnTo>
                  <a:pt x="91148" y="42517"/>
                </a:lnTo>
                <a:lnTo>
                  <a:pt x="93734" y="34695"/>
                </a:lnTo>
                <a:lnTo>
                  <a:pt x="100943" y="16026"/>
                </a:lnTo>
                <a:lnTo>
                  <a:pt x="101929" y="10086"/>
                </a:lnTo>
                <a:lnTo>
                  <a:pt x="102367" y="5753"/>
                </a:lnTo>
                <a:lnTo>
                  <a:pt x="102562" y="8060"/>
                </a:lnTo>
                <a:lnTo>
                  <a:pt x="102649" y="13319"/>
                </a:lnTo>
                <a:lnTo>
                  <a:pt x="102704" y="20975"/>
                </a:lnTo>
                <a:lnTo>
                  <a:pt x="108781" y="52641"/>
                </a:lnTo>
                <a:lnTo>
                  <a:pt x="110570" y="64304"/>
                </a:lnTo>
                <a:lnTo>
                  <a:pt x="111763" y="74620"/>
                </a:lnTo>
                <a:lnTo>
                  <a:pt x="112557" y="84036"/>
                </a:lnTo>
                <a:lnTo>
                  <a:pt x="113441" y="131753"/>
                </a:lnTo>
                <a:lnTo>
                  <a:pt x="114008" y="215538"/>
                </a:lnTo>
                <a:lnTo>
                  <a:pt x="115324" y="224972"/>
                </a:lnTo>
                <a:lnTo>
                  <a:pt x="117472" y="232532"/>
                </a:lnTo>
                <a:lnTo>
                  <a:pt x="125577" y="25146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8" name="SMARTPenAnnotation314"/>
          <p:cNvSpPr/>
          <p:nvPr/>
        </p:nvSpPr>
        <p:spPr>
          <a:xfrm>
            <a:off x="8469629" y="6366709"/>
            <a:ext cx="125731" cy="188058"/>
          </a:xfrm>
          <a:custGeom>
            <a:avLst/>
            <a:gdLst/>
            <a:ahLst/>
            <a:cxnLst/>
            <a:rect l="0" t="0" r="0" b="0"/>
            <a:pathLst>
              <a:path w="125731" h="188058">
                <a:moveTo>
                  <a:pt x="0" y="114100"/>
                </a:moveTo>
                <a:lnTo>
                  <a:pt x="0" y="120168"/>
                </a:lnTo>
                <a:lnTo>
                  <a:pt x="1271" y="120685"/>
                </a:lnTo>
                <a:lnTo>
                  <a:pt x="3387" y="119760"/>
                </a:lnTo>
                <a:lnTo>
                  <a:pt x="6069" y="117874"/>
                </a:lnTo>
                <a:lnTo>
                  <a:pt x="9125" y="116616"/>
                </a:lnTo>
                <a:lnTo>
                  <a:pt x="12433" y="115777"/>
                </a:lnTo>
                <a:lnTo>
                  <a:pt x="15909" y="115218"/>
                </a:lnTo>
                <a:lnTo>
                  <a:pt x="18227" y="113576"/>
                </a:lnTo>
                <a:lnTo>
                  <a:pt x="19771" y="111211"/>
                </a:lnTo>
                <a:lnTo>
                  <a:pt x="20801" y="108364"/>
                </a:lnTo>
                <a:lnTo>
                  <a:pt x="22757" y="106466"/>
                </a:lnTo>
                <a:lnTo>
                  <a:pt x="25332" y="105201"/>
                </a:lnTo>
                <a:lnTo>
                  <a:pt x="28318" y="104357"/>
                </a:lnTo>
                <a:lnTo>
                  <a:pt x="31579" y="102525"/>
                </a:lnTo>
                <a:lnTo>
                  <a:pt x="35023" y="100033"/>
                </a:lnTo>
                <a:lnTo>
                  <a:pt x="38588" y="97103"/>
                </a:lnTo>
                <a:lnTo>
                  <a:pt x="42235" y="93879"/>
                </a:lnTo>
                <a:lnTo>
                  <a:pt x="49675" y="86909"/>
                </a:lnTo>
                <a:lnTo>
                  <a:pt x="53437" y="84543"/>
                </a:lnTo>
                <a:lnTo>
                  <a:pt x="57214" y="82966"/>
                </a:lnTo>
                <a:lnTo>
                  <a:pt x="61003" y="81914"/>
                </a:lnTo>
                <a:lnTo>
                  <a:pt x="63529" y="79943"/>
                </a:lnTo>
                <a:lnTo>
                  <a:pt x="65213" y="77359"/>
                </a:lnTo>
                <a:lnTo>
                  <a:pt x="66336" y="74366"/>
                </a:lnTo>
                <a:lnTo>
                  <a:pt x="69624" y="69831"/>
                </a:lnTo>
                <a:lnTo>
                  <a:pt x="74356" y="64267"/>
                </a:lnTo>
                <a:lnTo>
                  <a:pt x="80051" y="58018"/>
                </a:lnTo>
                <a:lnTo>
                  <a:pt x="83848" y="52582"/>
                </a:lnTo>
                <a:lnTo>
                  <a:pt x="86378" y="47689"/>
                </a:lnTo>
                <a:lnTo>
                  <a:pt x="88066" y="43155"/>
                </a:lnTo>
                <a:lnTo>
                  <a:pt x="90461" y="38864"/>
                </a:lnTo>
                <a:lnTo>
                  <a:pt x="93328" y="34733"/>
                </a:lnTo>
                <a:lnTo>
                  <a:pt x="96509" y="30709"/>
                </a:lnTo>
                <a:lnTo>
                  <a:pt x="98629" y="26756"/>
                </a:lnTo>
                <a:lnTo>
                  <a:pt x="100043" y="22851"/>
                </a:lnTo>
                <a:lnTo>
                  <a:pt x="100985" y="18977"/>
                </a:lnTo>
                <a:lnTo>
                  <a:pt x="101614" y="15125"/>
                </a:lnTo>
                <a:lnTo>
                  <a:pt x="102033" y="11287"/>
                </a:lnTo>
                <a:lnTo>
                  <a:pt x="102312" y="7458"/>
                </a:lnTo>
                <a:lnTo>
                  <a:pt x="101228" y="4905"/>
                </a:lnTo>
                <a:lnTo>
                  <a:pt x="99236" y="3204"/>
                </a:lnTo>
                <a:lnTo>
                  <a:pt x="96637" y="2069"/>
                </a:lnTo>
                <a:lnTo>
                  <a:pt x="93635" y="1313"/>
                </a:lnTo>
                <a:lnTo>
                  <a:pt x="90364" y="809"/>
                </a:lnTo>
                <a:lnTo>
                  <a:pt x="82055" y="0"/>
                </a:lnTo>
                <a:lnTo>
                  <a:pt x="76294" y="3744"/>
                </a:lnTo>
                <a:lnTo>
                  <a:pt x="56345" y="18063"/>
                </a:lnTo>
                <a:lnTo>
                  <a:pt x="48994" y="24675"/>
                </a:lnTo>
                <a:lnTo>
                  <a:pt x="44093" y="30354"/>
                </a:lnTo>
                <a:lnTo>
                  <a:pt x="40825" y="35409"/>
                </a:lnTo>
                <a:lnTo>
                  <a:pt x="37377" y="43859"/>
                </a:lnTo>
                <a:lnTo>
                  <a:pt x="33808" y="54573"/>
                </a:lnTo>
                <a:lnTo>
                  <a:pt x="30159" y="66796"/>
                </a:lnTo>
                <a:lnTo>
                  <a:pt x="27726" y="76214"/>
                </a:lnTo>
                <a:lnTo>
                  <a:pt x="26105" y="83763"/>
                </a:lnTo>
                <a:lnTo>
                  <a:pt x="25023" y="90065"/>
                </a:lnTo>
                <a:lnTo>
                  <a:pt x="25572" y="95537"/>
                </a:lnTo>
                <a:lnTo>
                  <a:pt x="27208" y="100455"/>
                </a:lnTo>
                <a:lnTo>
                  <a:pt x="29569" y="105003"/>
                </a:lnTo>
                <a:lnTo>
                  <a:pt x="32413" y="111845"/>
                </a:lnTo>
                <a:lnTo>
                  <a:pt x="35579" y="120217"/>
                </a:lnTo>
                <a:lnTo>
                  <a:pt x="38959" y="129608"/>
                </a:lnTo>
                <a:lnTo>
                  <a:pt x="41213" y="137139"/>
                </a:lnTo>
                <a:lnTo>
                  <a:pt x="42716" y="143430"/>
                </a:lnTo>
                <a:lnTo>
                  <a:pt x="43717" y="148894"/>
                </a:lnTo>
                <a:lnTo>
                  <a:pt x="44385" y="153806"/>
                </a:lnTo>
                <a:lnTo>
                  <a:pt x="44830" y="158350"/>
                </a:lnTo>
                <a:lnTo>
                  <a:pt x="45127" y="162651"/>
                </a:lnTo>
                <a:lnTo>
                  <a:pt x="46595" y="165517"/>
                </a:lnTo>
                <a:lnTo>
                  <a:pt x="48843" y="167428"/>
                </a:lnTo>
                <a:lnTo>
                  <a:pt x="51612" y="168702"/>
                </a:lnTo>
                <a:lnTo>
                  <a:pt x="54728" y="170822"/>
                </a:lnTo>
                <a:lnTo>
                  <a:pt x="58076" y="173504"/>
                </a:lnTo>
                <a:lnTo>
                  <a:pt x="61578" y="176562"/>
                </a:lnTo>
                <a:lnTo>
                  <a:pt x="66452" y="179872"/>
                </a:lnTo>
                <a:lnTo>
                  <a:pt x="72241" y="183349"/>
                </a:lnTo>
                <a:lnTo>
                  <a:pt x="78641" y="186936"/>
                </a:lnTo>
                <a:lnTo>
                  <a:pt x="84177" y="188057"/>
                </a:lnTo>
                <a:lnTo>
                  <a:pt x="89139" y="187535"/>
                </a:lnTo>
                <a:lnTo>
                  <a:pt x="125730" y="15982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9" name="SMARTPenAnnotation315"/>
          <p:cNvSpPr/>
          <p:nvPr/>
        </p:nvSpPr>
        <p:spPr>
          <a:xfrm>
            <a:off x="8654098" y="6355079"/>
            <a:ext cx="158432" cy="251462"/>
          </a:xfrm>
          <a:custGeom>
            <a:avLst/>
            <a:gdLst/>
            <a:ahLst/>
            <a:cxnLst/>
            <a:rect l="0" t="0" r="0" b="0"/>
            <a:pathLst>
              <a:path w="158432" h="251462">
                <a:moveTo>
                  <a:pt x="9842" y="0"/>
                </a:moveTo>
                <a:lnTo>
                  <a:pt x="3774" y="6068"/>
                </a:lnTo>
                <a:lnTo>
                  <a:pt x="1986" y="9125"/>
                </a:lnTo>
                <a:lnTo>
                  <a:pt x="0" y="15909"/>
                </a:lnTo>
                <a:lnTo>
                  <a:pt x="741" y="23306"/>
                </a:lnTo>
                <a:lnTo>
                  <a:pt x="2504" y="33318"/>
                </a:lnTo>
                <a:lnTo>
                  <a:pt x="4950" y="45072"/>
                </a:lnTo>
                <a:lnTo>
                  <a:pt x="6581" y="54178"/>
                </a:lnTo>
                <a:lnTo>
                  <a:pt x="7667" y="61519"/>
                </a:lnTo>
                <a:lnTo>
                  <a:pt x="8391" y="67683"/>
                </a:lnTo>
                <a:lnTo>
                  <a:pt x="8875" y="75602"/>
                </a:lnTo>
                <a:lnTo>
                  <a:pt x="9411" y="94562"/>
                </a:lnTo>
                <a:lnTo>
                  <a:pt x="10825" y="104951"/>
                </a:lnTo>
                <a:lnTo>
                  <a:pt x="13038" y="115687"/>
                </a:lnTo>
                <a:lnTo>
                  <a:pt x="15782" y="126655"/>
                </a:lnTo>
                <a:lnTo>
                  <a:pt x="17612" y="136507"/>
                </a:lnTo>
                <a:lnTo>
                  <a:pt x="18832" y="145615"/>
                </a:lnTo>
                <a:lnTo>
                  <a:pt x="19645" y="154226"/>
                </a:lnTo>
                <a:lnTo>
                  <a:pt x="20188" y="161237"/>
                </a:lnTo>
                <a:lnTo>
                  <a:pt x="20549" y="167182"/>
                </a:lnTo>
                <a:lnTo>
                  <a:pt x="20950" y="177174"/>
                </a:lnTo>
                <a:lnTo>
                  <a:pt x="21229" y="191803"/>
                </a:lnTo>
                <a:lnTo>
                  <a:pt x="22513" y="192639"/>
                </a:lnTo>
                <a:lnTo>
                  <a:pt x="27327" y="193567"/>
                </a:lnTo>
                <a:lnTo>
                  <a:pt x="29118" y="192546"/>
                </a:lnTo>
                <a:lnTo>
                  <a:pt x="30312" y="190593"/>
                </a:lnTo>
                <a:lnTo>
                  <a:pt x="31109" y="188023"/>
                </a:lnTo>
                <a:lnTo>
                  <a:pt x="31640" y="183769"/>
                </a:lnTo>
                <a:lnTo>
                  <a:pt x="31994" y="178392"/>
                </a:lnTo>
                <a:lnTo>
                  <a:pt x="32229" y="172269"/>
                </a:lnTo>
                <a:lnTo>
                  <a:pt x="32562" y="151514"/>
                </a:lnTo>
                <a:lnTo>
                  <a:pt x="33878" y="142919"/>
                </a:lnTo>
                <a:lnTo>
                  <a:pt x="36026" y="133380"/>
                </a:lnTo>
                <a:lnTo>
                  <a:pt x="38727" y="123210"/>
                </a:lnTo>
                <a:lnTo>
                  <a:pt x="40529" y="113890"/>
                </a:lnTo>
                <a:lnTo>
                  <a:pt x="41730" y="105137"/>
                </a:lnTo>
                <a:lnTo>
                  <a:pt x="42530" y="96761"/>
                </a:lnTo>
                <a:lnTo>
                  <a:pt x="44333" y="89908"/>
                </a:lnTo>
                <a:lnTo>
                  <a:pt x="46807" y="84069"/>
                </a:lnTo>
                <a:lnTo>
                  <a:pt x="49725" y="78906"/>
                </a:lnTo>
                <a:lnTo>
                  <a:pt x="51671" y="74194"/>
                </a:lnTo>
                <a:lnTo>
                  <a:pt x="52968" y="69783"/>
                </a:lnTo>
                <a:lnTo>
                  <a:pt x="53832" y="65572"/>
                </a:lnTo>
                <a:lnTo>
                  <a:pt x="55678" y="60225"/>
                </a:lnTo>
                <a:lnTo>
                  <a:pt x="58180" y="54120"/>
                </a:lnTo>
                <a:lnTo>
                  <a:pt x="61117" y="47510"/>
                </a:lnTo>
                <a:lnTo>
                  <a:pt x="64345" y="41834"/>
                </a:lnTo>
                <a:lnTo>
                  <a:pt x="67767" y="36780"/>
                </a:lnTo>
                <a:lnTo>
                  <a:pt x="71319" y="32140"/>
                </a:lnTo>
                <a:lnTo>
                  <a:pt x="74956" y="27777"/>
                </a:lnTo>
                <a:lnTo>
                  <a:pt x="78651" y="23598"/>
                </a:lnTo>
                <a:lnTo>
                  <a:pt x="82385" y="19542"/>
                </a:lnTo>
                <a:lnTo>
                  <a:pt x="86143" y="16839"/>
                </a:lnTo>
                <a:lnTo>
                  <a:pt x="89920" y="15036"/>
                </a:lnTo>
                <a:lnTo>
                  <a:pt x="93707" y="13834"/>
                </a:lnTo>
                <a:lnTo>
                  <a:pt x="97501" y="14303"/>
                </a:lnTo>
                <a:lnTo>
                  <a:pt x="101302" y="15885"/>
                </a:lnTo>
                <a:lnTo>
                  <a:pt x="105105" y="18211"/>
                </a:lnTo>
                <a:lnTo>
                  <a:pt x="110180" y="22300"/>
                </a:lnTo>
                <a:lnTo>
                  <a:pt x="116104" y="27567"/>
                </a:lnTo>
                <a:lnTo>
                  <a:pt x="122594" y="33619"/>
                </a:lnTo>
                <a:lnTo>
                  <a:pt x="126919" y="38922"/>
                </a:lnTo>
                <a:lnTo>
                  <a:pt x="129803" y="43729"/>
                </a:lnTo>
                <a:lnTo>
                  <a:pt x="131726" y="48203"/>
                </a:lnTo>
                <a:lnTo>
                  <a:pt x="137249" y="59947"/>
                </a:lnTo>
                <a:lnTo>
                  <a:pt x="140500" y="66635"/>
                </a:lnTo>
                <a:lnTo>
                  <a:pt x="142667" y="74904"/>
                </a:lnTo>
                <a:lnTo>
                  <a:pt x="144112" y="84226"/>
                </a:lnTo>
                <a:lnTo>
                  <a:pt x="145075" y="94251"/>
                </a:lnTo>
                <a:lnTo>
                  <a:pt x="146988" y="102204"/>
                </a:lnTo>
                <a:lnTo>
                  <a:pt x="149532" y="108776"/>
                </a:lnTo>
                <a:lnTo>
                  <a:pt x="152499" y="114428"/>
                </a:lnTo>
                <a:lnTo>
                  <a:pt x="154476" y="120735"/>
                </a:lnTo>
                <a:lnTo>
                  <a:pt x="155795" y="127481"/>
                </a:lnTo>
                <a:lnTo>
                  <a:pt x="156673" y="134517"/>
                </a:lnTo>
                <a:lnTo>
                  <a:pt x="157259" y="148098"/>
                </a:lnTo>
                <a:lnTo>
                  <a:pt x="158200" y="213451"/>
                </a:lnTo>
                <a:lnTo>
                  <a:pt x="158431" y="25146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0" name="SMARTPenAnnotation316"/>
          <p:cNvSpPr/>
          <p:nvPr/>
        </p:nvSpPr>
        <p:spPr>
          <a:xfrm>
            <a:off x="8915400" y="6183629"/>
            <a:ext cx="22860" cy="400051"/>
          </a:xfrm>
          <a:custGeom>
            <a:avLst/>
            <a:gdLst/>
            <a:ahLst/>
            <a:cxnLst/>
            <a:rect l="0" t="0" r="0" b="0"/>
            <a:pathLst>
              <a:path w="22860" h="400051">
                <a:moveTo>
                  <a:pt x="0" y="0"/>
                </a:moveTo>
                <a:lnTo>
                  <a:pt x="6067" y="18204"/>
                </a:lnTo>
                <a:lnTo>
                  <a:pt x="7855" y="26106"/>
                </a:lnTo>
                <a:lnTo>
                  <a:pt x="9046" y="33914"/>
                </a:lnTo>
                <a:lnTo>
                  <a:pt x="9841" y="41660"/>
                </a:lnTo>
                <a:lnTo>
                  <a:pt x="10370" y="49363"/>
                </a:lnTo>
                <a:lnTo>
                  <a:pt x="10724" y="57039"/>
                </a:lnTo>
                <a:lnTo>
                  <a:pt x="10959" y="64696"/>
                </a:lnTo>
                <a:lnTo>
                  <a:pt x="12386" y="76151"/>
                </a:lnTo>
                <a:lnTo>
                  <a:pt x="14607" y="90137"/>
                </a:lnTo>
                <a:lnTo>
                  <a:pt x="17358" y="105811"/>
                </a:lnTo>
                <a:lnTo>
                  <a:pt x="19192" y="121341"/>
                </a:lnTo>
                <a:lnTo>
                  <a:pt x="20415" y="136775"/>
                </a:lnTo>
                <a:lnTo>
                  <a:pt x="21773" y="164929"/>
                </a:lnTo>
                <a:lnTo>
                  <a:pt x="22376" y="185909"/>
                </a:lnTo>
                <a:lnTo>
                  <a:pt x="22796" y="227995"/>
                </a:lnTo>
                <a:lnTo>
                  <a:pt x="22859" y="40005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1" name="SMARTPenAnnotation317"/>
          <p:cNvSpPr/>
          <p:nvPr/>
        </p:nvSpPr>
        <p:spPr>
          <a:xfrm>
            <a:off x="8846819" y="6275692"/>
            <a:ext cx="274322" cy="45098"/>
          </a:xfrm>
          <a:custGeom>
            <a:avLst/>
            <a:gdLst/>
            <a:ahLst/>
            <a:cxnLst/>
            <a:rect l="0" t="0" r="0" b="0"/>
            <a:pathLst>
              <a:path w="274322" h="45098">
                <a:moveTo>
                  <a:pt x="0" y="45097"/>
                </a:moveTo>
                <a:lnTo>
                  <a:pt x="26869" y="45097"/>
                </a:lnTo>
                <a:lnTo>
                  <a:pt x="30612" y="43828"/>
                </a:lnTo>
                <a:lnTo>
                  <a:pt x="34379" y="41711"/>
                </a:lnTo>
                <a:lnTo>
                  <a:pt x="38159" y="39030"/>
                </a:lnTo>
                <a:lnTo>
                  <a:pt x="43219" y="37242"/>
                </a:lnTo>
                <a:lnTo>
                  <a:pt x="49133" y="36051"/>
                </a:lnTo>
                <a:lnTo>
                  <a:pt x="55615" y="35256"/>
                </a:lnTo>
                <a:lnTo>
                  <a:pt x="61207" y="34726"/>
                </a:lnTo>
                <a:lnTo>
                  <a:pt x="66205" y="34374"/>
                </a:lnTo>
                <a:lnTo>
                  <a:pt x="70807" y="34138"/>
                </a:lnTo>
                <a:lnTo>
                  <a:pt x="76415" y="32712"/>
                </a:lnTo>
                <a:lnTo>
                  <a:pt x="82694" y="30490"/>
                </a:lnTo>
                <a:lnTo>
                  <a:pt x="89420" y="27739"/>
                </a:lnTo>
                <a:lnTo>
                  <a:pt x="96443" y="25905"/>
                </a:lnTo>
                <a:lnTo>
                  <a:pt x="103666" y="24683"/>
                </a:lnTo>
                <a:lnTo>
                  <a:pt x="111020" y="23868"/>
                </a:lnTo>
                <a:lnTo>
                  <a:pt x="121004" y="22054"/>
                </a:lnTo>
                <a:lnTo>
                  <a:pt x="132739" y="19575"/>
                </a:lnTo>
                <a:lnTo>
                  <a:pt x="145643" y="16653"/>
                </a:lnTo>
                <a:lnTo>
                  <a:pt x="158056" y="13434"/>
                </a:lnTo>
                <a:lnTo>
                  <a:pt x="170141" y="10018"/>
                </a:lnTo>
                <a:lnTo>
                  <a:pt x="182008" y="6472"/>
                </a:lnTo>
                <a:lnTo>
                  <a:pt x="192458" y="4107"/>
                </a:lnTo>
                <a:lnTo>
                  <a:pt x="201965" y="2530"/>
                </a:lnTo>
                <a:lnTo>
                  <a:pt x="210844" y="1479"/>
                </a:lnTo>
                <a:lnTo>
                  <a:pt x="219303" y="779"/>
                </a:lnTo>
                <a:lnTo>
                  <a:pt x="227482" y="312"/>
                </a:lnTo>
                <a:lnTo>
                  <a:pt x="235475" y="0"/>
                </a:lnTo>
                <a:lnTo>
                  <a:pt x="242074" y="1063"/>
                </a:lnTo>
                <a:lnTo>
                  <a:pt x="247742" y="3041"/>
                </a:lnTo>
                <a:lnTo>
                  <a:pt x="252793" y="5630"/>
                </a:lnTo>
                <a:lnTo>
                  <a:pt x="257428" y="7355"/>
                </a:lnTo>
                <a:lnTo>
                  <a:pt x="261789" y="8506"/>
                </a:lnTo>
                <a:lnTo>
                  <a:pt x="274321" y="1080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undry">
  <a:themeElements>
    <a:clrScheme name="Foundry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Foundry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oundry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140</TotalTime>
  <Words>138</Words>
  <Application>Microsoft Office PowerPoint</Application>
  <PresentationFormat>On-screen Show (4:3)</PresentationFormat>
  <Paragraphs>17</Paragraphs>
  <Slides>4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Foundry</vt:lpstr>
      <vt:lpstr>Proving theorems</vt:lpstr>
      <vt:lpstr>Two column proofs require…</vt:lpstr>
      <vt:lpstr>Things to avoid</vt:lpstr>
      <vt:lpstr>Vertical angles are congruent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Ameena</dc:creator>
  <cp:lastModifiedBy>Ameena</cp:lastModifiedBy>
  <cp:revision>7</cp:revision>
  <dcterms:created xsi:type="dcterms:W3CDTF">2008-04-09T14:34:00Z</dcterms:created>
  <dcterms:modified xsi:type="dcterms:W3CDTF">2008-04-09T16:54:28Z</dcterms:modified>
</cp:coreProperties>
</file>